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rhsofttech.com/" TargetMode="External"/><Relationship Id="rId3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1700" y="873597"/>
            <a:ext cx="5955030" cy="20408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70560">
              <a:lnSpc>
                <a:spcPct val="1102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RH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Soft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Tech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Offers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the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Best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Online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Training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Kolkata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for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Aspiring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SAP </a:t>
            </a:r>
            <a:r>
              <a:rPr dirty="0" sz="1200" b="1">
                <a:latin typeface="Arial"/>
                <a:cs typeface="Arial"/>
              </a:rPr>
              <a:t>Professionals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to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Master SAP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MM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Arial"/>
              <a:cs typeface="Arial"/>
            </a:endParaRPr>
          </a:p>
          <a:p>
            <a:pPr marL="12700" marR="149860">
              <a:lnSpc>
                <a:spcPct val="110200"/>
              </a:lnSpc>
            </a:pPr>
            <a:r>
              <a:rPr dirty="0" sz="1200">
                <a:latin typeface="Arial MT"/>
                <a:cs typeface="Arial MT"/>
              </a:rPr>
              <a:t>Are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you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trying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to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establish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lucrative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career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u="sng" sz="12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SAP</a:t>
            </a:r>
            <a:r>
              <a:rPr dirty="0" u="sng" sz="1200" spc="-5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MM</a:t>
            </a:r>
            <a:r>
              <a:rPr dirty="0" u="sng" sz="1200" spc="-1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Online</a:t>
            </a:r>
            <a:r>
              <a:rPr dirty="0" u="sng" sz="1200" spc="-5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Training </a:t>
            </a:r>
            <a:r>
              <a:rPr dirty="0" u="sng" sz="12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in</a:t>
            </a:r>
            <a:r>
              <a:rPr dirty="0" u="sng" sz="1200" spc="-5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Kolkata</a:t>
            </a:r>
            <a:r>
              <a:rPr dirty="0" sz="1200" spc="-10">
                <a:latin typeface="Arial MT"/>
                <a:cs typeface="Arial MT"/>
              </a:rPr>
              <a:t>? </a:t>
            </a:r>
            <a:r>
              <a:rPr dirty="0" sz="1200">
                <a:latin typeface="Arial MT"/>
                <a:cs typeface="Arial MT"/>
              </a:rPr>
              <a:t>The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most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thorough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and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industry-relevant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SAP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MM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Online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Training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Kolkata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25">
                <a:latin typeface="Arial MT"/>
                <a:cs typeface="Arial MT"/>
              </a:rPr>
              <a:t>is </a:t>
            </a:r>
            <a:r>
              <a:rPr dirty="0" sz="1200">
                <a:latin typeface="Arial MT"/>
                <a:cs typeface="Arial MT"/>
              </a:rPr>
              <a:t>provided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by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RH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Soft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Tech,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catering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to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both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novices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and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seasoned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experts.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dirty="0" sz="1200">
                <a:latin typeface="Arial MT"/>
                <a:cs typeface="Arial MT"/>
              </a:rPr>
              <a:t>Through expert-led workshops, exposure to real-time projects, and practical </a:t>
            </a:r>
            <a:r>
              <a:rPr dirty="0" sz="1200" spc="-10">
                <a:latin typeface="Arial MT"/>
                <a:cs typeface="Arial MT"/>
              </a:rPr>
              <a:t>experience, </a:t>
            </a:r>
            <a:r>
              <a:rPr dirty="0" sz="1200">
                <a:latin typeface="Arial MT"/>
                <a:cs typeface="Arial MT"/>
              </a:rPr>
              <a:t>our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SAP MM course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guarantees that you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are prepared to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meet the increasing </a:t>
            </a:r>
            <a:r>
              <a:rPr dirty="0" sz="1200" spc="-10">
                <a:latin typeface="Arial MT"/>
                <a:cs typeface="Arial MT"/>
              </a:rPr>
              <a:t>demand </a:t>
            </a:r>
            <a:r>
              <a:rPr dirty="0" sz="1200">
                <a:latin typeface="Arial MT"/>
                <a:cs typeface="Arial MT"/>
              </a:rPr>
              <a:t>for SAP specialists in inventory management and </a:t>
            </a:r>
            <a:r>
              <a:rPr dirty="0" sz="1200" spc="-10">
                <a:latin typeface="Arial MT"/>
                <a:cs typeface="Arial MT"/>
              </a:rPr>
              <a:t>procurement.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1700" y="5569489"/>
            <a:ext cx="5873750" cy="3231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1.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Why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Pick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RH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Soft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Tech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for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Training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in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SAP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MM?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Arial"/>
              <a:cs typeface="Arial"/>
            </a:endParaRPr>
          </a:p>
          <a:p>
            <a:pPr marL="12700" marR="101600">
              <a:lnSpc>
                <a:spcPct val="110200"/>
              </a:lnSpc>
            </a:pPr>
            <a:r>
              <a:rPr dirty="0" sz="1200" b="1">
                <a:latin typeface="Arial"/>
                <a:cs typeface="Arial"/>
              </a:rPr>
              <a:t>I.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Skilled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Instructors: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>
                <a:latin typeface="Arial MT"/>
                <a:cs typeface="Arial MT"/>
              </a:rPr>
              <a:t>Gain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knowledge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from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qualified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SAP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MM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consultants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who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hav</a:t>
            </a:r>
            <a:r>
              <a:rPr dirty="0" sz="1200" spc="-20">
                <a:latin typeface="Arial MT"/>
                <a:cs typeface="Arial MT"/>
              </a:rPr>
              <a:t>e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worked in the field for more than ten </a:t>
            </a:r>
            <a:r>
              <a:rPr dirty="0" sz="1200" spc="-10">
                <a:latin typeface="Arial MT"/>
                <a:cs typeface="Arial MT"/>
              </a:rPr>
              <a:t>years.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Arial MT"/>
              <a:cs typeface="Arial MT"/>
            </a:endParaRPr>
          </a:p>
          <a:p>
            <a:pPr marL="12700" marR="130175">
              <a:lnSpc>
                <a:spcPct val="110200"/>
              </a:lnSpc>
            </a:pPr>
            <a:r>
              <a:rPr dirty="0" sz="1200" b="1">
                <a:latin typeface="Arial"/>
                <a:cs typeface="Arial"/>
              </a:rPr>
              <a:t>Ii.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Practical Curriculum: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>
                <a:latin typeface="Arial MT"/>
                <a:cs typeface="Arial MT"/>
              </a:rPr>
              <a:t>Procurement, </a:t>
            </a:r>
            <a:r>
              <a:rPr dirty="0" sz="1200" spc="-10">
                <a:latin typeface="Arial MT"/>
                <a:cs typeface="Arial MT"/>
              </a:rPr>
              <a:t>inventory,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material value, invoice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verification, </a:t>
            </a:r>
            <a:r>
              <a:rPr dirty="0" sz="1200">
                <a:latin typeface="Arial MT"/>
                <a:cs typeface="Arial MT"/>
              </a:rPr>
              <a:t>and interaction with other SAP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modules are all covered in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our </a:t>
            </a:r>
            <a:r>
              <a:rPr dirty="0" sz="1200" spc="-10">
                <a:latin typeface="Arial MT"/>
                <a:cs typeface="Arial MT"/>
              </a:rPr>
              <a:t>course.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dirty="0" sz="1200" b="1">
                <a:latin typeface="Arial"/>
                <a:cs typeface="Arial"/>
              </a:rPr>
              <a:t>Iii.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Live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Projects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&amp;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Case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Studies: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>
                <a:latin typeface="Arial MT"/>
                <a:cs typeface="Arial MT"/>
              </a:rPr>
              <a:t>Use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what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you've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learned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real-time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situations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25">
                <a:latin typeface="Arial MT"/>
                <a:cs typeface="Arial MT"/>
              </a:rPr>
              <a:t>and </a:t>
            </a:r>
            <a:r>
              <a:rPr dirty="0" sz="1200">
                <a:latin typeface="Arial MT"/>
                <a:cs typeface="Arial MT"/>
              </a:rPr>
              <a:t>case studies that are specific to your </a:t>
            </a:r>
            <a:r>
              <a:rPr dirty="0" sz="1200" spc="-10">
                <a:latin typeface="Arial MT"/>
                <a:cs typeface="Arial MT"/>
              </a:rPr>
              <a:t>field.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Arial MT"/>
              <a:cs typeface="Arial MT"/>
            </a:endParaRPr>
          </a:p>
          <a:p>
            <a:pPr marL="12700" marR="78740">
              <a:lnSpc>
                <a:spcPct val="110200"/>
              </a:lnSpc>
            </a:pPr>
            <a:r>
              <a:rPr dirty="0" sz="1200" spc="-10" b="1">
                <a:latin typeface="Arial"/>
                <a:cs typeface="Arial"/>
              </a:rPr>
              <a:t>Iv. </a:t>
            </a:r>
            <a:r>
              <a:rPr dirty="0" sz="1200" b="1">
                <a:latin typeface="Arial"/>
                <a:cs typeface="Arial"/>
              </a:rPr>
              <a:t>Flexible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Batches: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>
                <a:latin typeface="Arial MT"/>
                <a:cs typeface="Arial MT"/>
              </a:rPr>
              <a:t>Select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online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courses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that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work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for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your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schedule,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whether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they </a:t>
            </a:r>
            <a:r>
              <a:rPr dirty="0" sz="1200">
                <a:latin typeface="Arial MT"/>
                <a:cs typeface="Arial MT"/>
              </a:rPr>
              <a:t>are weekday or weekend </a:t>
            </a:r>
            <a:r>
              <a:rPr dirty="0" sz="1200" spc="-10">
                <a:latin typeface="Arial MT"/>
                <a:cs typeface="Arial MT"/>
              </a:rPr>
              <a:t>programs.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Arial MT"/>
              <a:cs typeface="Arial MT"/>
            </a:endParaRPr>
          </a:p>
          <a:p>
            <a:pPr marL="12700" marR="336550">
              <a:lnSpc>
                <a:spcPct val="110200"/>
              </a:lnSpc>
              <a:spcBef>
                <a:spcPts val="5"/>
              </a:spcBef>
            </a:pPr>
            <a:r>
              <a:rPr dirty="0" sz="1200" spc="-45" b="1">
                <a:latin typeface="Arial"/>
                <a:cs typeface="Arial"/>
              </a:rPr>
              <a:t>V.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Placement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Support: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>
                <a:latin typeface="Arial MT"/>
                <a:cs typeface="Arial MT"/>
              </a:rPr>
              <a:t>With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our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hiring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partners,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we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provide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resume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construction</a:t>
            </a:r>
            <a:r>
              <a:rPr dirty="0" sz="1200" spc="-10">
                <a:latin typeface="Arial MT"/>
                <a:cs typeface="Arial MT"/>
              </a:rPr>
              <a:t>,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practice interviews, and direct placement </a:t>
            </a:r>
            <a:r>
              <a:rPr dirty="0" sz="1200" spc="-10">
                <a:latin typeface="Arial MT"/>
                <a:cs typeface="Arial MT"/>
              </a:rPr>
              <a:t>assistance.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450" y="3150300"/>
            <a:ext cx="5829300" cy="21812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1700" y="892249"/>
            <a:ext cx="5923915" cy="3634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2245" indent="-169545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182245" algn="l"/>
              </a:tabLst>
            </a:pPr>
            <a:r>
              <a:rPr dirty="0" sz="1200" b="1">
                <a:latin typeface="Arial"/>
                <a:cs typeface="Arial"/>
              </a:rPr>
              <a:t>Can Anyone </a:t>
            </a:r>
            <a:r>
              <a:rPr dirty="0" sz="1200" spc="-10" b="1">
                <a:latin typeface="Arial"/>
                <a:cs typeface="Arial"/>
              </a:rPr>
              <a:t>Participate?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0"/>
              </a:spcBef>
              <a:buFont typeface="Arial"/>
              <a:buAutoNum type="arabicPeriod" startAt="2"/>
            </a:pPr>
            <a:endParaRPr sz="1200">
              <a:latin typeface="Arial"/>
              <a:cs typeface="Arial"/>
            </a:endParaRPr>
          </a:p>
          <a:p>
            <a:pPr lvl="1" marL="469265" indent="-227965">
              <a:lnSpc>
                <a:spcPct val="100000"/>
              </a:lnSpc>
              <a:buChar char="●"/>
              <a:tabLst>
                <a:tab pos="469265" algn="l"/>
              </a:tabLst>
            </a:pPr>
            <a:r>
              <a:rPr dirty="0" sz="1200">
                <a:latin typeface="Arial MT"/>
                <a:cs typeface="Arial MT"/>
              </a:rPr>
              <a:t>Newcomers hoping to work in </a:t>
            </a:r>
            <a:r>
              <a:rPr dirty="0" sz="1200" spc="-10">
                <a:latin typeface="Arial MT"/>
                <a:cs typeface="Arial MT"/>
              </a:rPr>
              <a:t>ERP/SAP.</a:t>
            </a:r>
            <a:endParaRPr sz="12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355"/>
              </a:spcBef>
              <a:buFont typeface="Arial MT"/>
              <a:buChar char="●"/>
            </a:pPr>
            <a:endParaRPr sz="1200">
              <a:latin typeface="Arial MT"/>
              <a:cs typeface="Arial MT"/>
            </a:endParaRPr>
          </a:p>
          <a:p>
            <a:pPr lvl="1" marL="469265" indent="-227965">
              <a:lnSpc>
                <a:spcPct val="100000"/>
              </a:lnSpc>
              <a:buChar char="●"/>
              <a:tabLst>
                <a:tab pos="469265" algn="l"/>
              </a:tabLst>
            </a:pPr>
            <a:r>
              <a:rPr dirty="0" sz="1200">
                <a:latin typeface="Arial MT"/>
                <a:cs typeface="Arial MT"/>
              </a:rPr>
              <a:t>Professionals in supply chain and </a:t>
            </a:r>
            <a:r>
              <a:rPr dirty="0" sz="1200" spc="-10">
                <a:latin typeface="Arial MT"/>
                <a:cs typeface="Arial MT"/>
              </a:rPr>
              <a:t>procurement.</a:t>
            </a:r>
            <a:endParaRPr sz="12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355"/>
              </a:spcBef>
              <a:buFont typeface="Arial MT"/>
              <a:buChar char="●"/>
            </a:pPr>
            <a:endParaRPr sz="1200">
              <a:latin typeface="Arial MT"/>
              <a:cs typeface="Arial MT"/>
            </a:endParaRPr>
          </a:p>
          <a:p>
            <a:pPr lvl="1" marL="469265" indent="-227965">
              <a:lnSpc>
                <a:spcPct val="100000"/>
              </a:lnSpc>
              <a:buChar char="●"/>
              <a:tabLst>
                <a:tab pos="469265" algn="l"/>
              </a:tabLst>
            </a:pPr>
            <a:r>
              <a:rPr dirty="0" sz="1200">
                <a:latin typeface="Arial MT"/>
                <a:cs typeface="Arial MT"/>
              </a:rPr>
              <a:t>SAP domain specialists and end </a:t>
            </a:r>
            <a:r>
              <a:rPr dirty="0" sz="1200" spc="-10">
                <a:latin typeface="Arial MT"/>
                <a:cs typeface="Arial MT"/>
              </a:rPr>
              <a:t>users.</a:t>
            </a:r>
            <a:endParaRPr sz="12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355"/>
              </a:spcBef>
              <a:buFont typeface="Arial MT"/>
              <a:buChar char="●"/>
            </a:pPr>
            <a:endParaRPr sz="1200">
              <a:latin typeface="Arial MT"/>
              <a:cs typeface="Arial MT"/>
            </a:endParaRPr>
          </a:p>
          <a:p>
            <a:pPr lvl="1" marL="469265" indent="-227965">
              <a:lnSpc>
                <a:spcPct val="100000"/>
              </a:lnSpc>
              <a:buChar char="●"/>
              <a:tabLst>
                <a:tab pos="469265" algn="l"/>
              </a:tabLst>
            </a:pPr>
            <a:r>
              <a:rPr dirty="0" sz="1200">
                <a:latin typeface="Arial MT"/>
                <a:cs typeface="Arial MT"/>
              </a:rPr>
              <a:t>Graduates in business, logistics, or </a:t>
            </a:r>
            <a:r>
              <a:rPr dirty="0" sz="1200" spc="-10">
                <a:latin typeface="Arial MT"/>
                <a:cs typeface="Arial MT"/>
              </a:rPr>
              <a:t>commerce.</a:t>
            </a:r>
            <a:endParaRPr sz="12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350"/>
              </a:spcBef>
              <a:buFont typeface="Arial MT"/>
              <a:buChar char="●"/>
            </a:pPr>
            <a:endParaRPr sz="1200">
              <a:latin typeface="Arial MT"/>
              <a:cs typeface="Arial MT"/>
            </a:endParaRPr>
          </a:p>
          <a:p>
            <a:pPr lvl="1" marL="469265" indent="-227965">
              <a:lnSpc>
                <a:spcPct val="100000"/>
              </a:lnSpc>
              <a:spcBef>
                <a:spcPts val="5"/>
              </a:spcBef>
              <a:buChar char="●"/>
              <a:tabLst>
                <a:tab pos="469265" algn="l"/>
              </a:tabLst>
            </a:pPr>
            <a:r>
              <a:rPr dirty="0" sz="1200">
                <a:latin typeface="Arial MT"/>
                <a:cs typeface="Arial MT"/>
              </a:rPr>
              <a:t>Enroll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Right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Away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to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Change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Your</a:t>
            </a:r>
            <a:r>
              <a:rPr dirty="0" sz="1200" spc="-10">
                <a:latin typeface="Arial MT"/>
                <a:cs typeface="Arial MT"/>
              </a:rPr>
              <a:t> Career.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dirty="0" sz="1200">
                <a:latin typeface="Arial MT"/>
                <a:cs typeface="Arial MT"/>
              </a:rPr>
              <a:t>RH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Soft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Tech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SAP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MM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Online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Training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Kolkata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ideal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starting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point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for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upskilling </a:t>
            </a:r>
            <a:r>
              <a:rPr dirty="0" sz="1200">
                <a:latin typeface="Arial MT"/>
                <a:cs typeface="Arial MT"/>
              </a:rPr>
              <a:t>or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making the switch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to </a:t>
            </a:r>
            <a:r>
              <a:rPr dirty="0" sz="1200" spc="-35">
                <a:latin typeface="Arial MT"/>
                <a:cs typeface="Arial MT"/>
              </a:rPr>
              <a:t>SAP.</a:t>
            </a:r>
            <a:r>
              <a:rPr dirty="0" sz="1200">
                <a:latin typeface="Arial MT"/>
                <a:cs typeface="Arial MT"/>
              </a:rPr>
              <a:t> Enroll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 our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career-focused program to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acquire </a:t>
            </a:r>
            <a:r>
              <a:rPr dirty="0" sz="1200" spc="-25">
                <a:latin typeface="Arial MT"/>
                <a:cs typeface="Arial MT"/>
              </a:rPr>
              <a:t>the </a:t>
            </a:r>
            <a:r>
              <a:rPr dirty="0" sz="1200">
                <a:latin typeface="Arial MT"/>
                <a:cs typeface="Arial MT"/>
              </a:rPr>
              <a:t>abilities that top employers are looking </a:t>
            </a:r>
            <a:r>
              <a:rPr dirty="0" sz="1200" spc="-20">
                <a:latin typeface="Arial MT"/>
                <a:cs typeface="Arial MT"/>
              </a:rPr>
              <a:t>for.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Arial MT"/>
              <a:cs typeface="Arial MT"/>
            </a:endParaRPr>
          </a:p>
          <a:p>
            <a:pPr marL="12700" marR="172720">
              <a:lnSpc>
                <a:spcPct val="106400"/>
              </a:lnSpc>
            </a:pPr>
            <a:r>
              <a:rPr dirty="0" sz="1400" spc="865">
                <a:latin typeface="Cambria"/>
                <a:cs typeface="Cambria"/>
              </a:rPr>
              <a:t>🔗</a:t>
            </a:r>
            <a:r>
              <a:rPr dirty="0" sz="1400" spc="20">
                <a:latin typeface="Cambria"/>
                <a:cs typeface="Cambria"/>
              </a:rPr>
              <a:t> </a:t>
            </a:r>
            <a:r>
              <a:rPr dirty="0" sz="1200" spc="-60">
                <a:latin typeface="Arial MT"/>
                <a:cs typeface="Arial MT"/>
              </a:rPr>
              <a:t>To</a:t>
            </a:r>
            <a:r>
              <a:rPr dirty="0" sz="1200">
                <a:latin typeface="Arial MT"/>
                <a:cs typeface="Arial MT"/>
              </a:rPr>
              <a:t> schedule a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free demo session and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obtain course specifics, get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 touch with </a:t>
            </a:r>
            <a:r>
              <a:rPr dirty="0" sz="1200" spc="-470">
                <a:latin typeface="Arial MT"/>
                <a:cs typeface="Arial MT"/>
              </a:rPr>
              <a:t>us</a:t>
            </a:r>
            <a:r>
              <a:rPr dirty="0" sz="1200">
                <a:latin typeface="Arial MT"/>
                <a:cs typeface="Arial MT"/>
              </a:rPr>
              <a:t> right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now.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For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more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visit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25">
                <a:latin typeface="Arial MT"/>
                <a:cs typeface="Arial MT"/>
              </a:rPr>
              <a:t>us!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54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 Soft Tech Offers the Best Online Training in Kolkata for Aspiring SAP Professionals to Master SAP MM</dc:title>
  <dcterms:created xsi:type="dcterms:W3CDTF">2025-05-03T05:25:40Z</dcterms:created>
  <dcterms:modified xsi:type="dcterms:W3CDTF">2025-05-03T05:25:40Z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2025-05-03T00:00:00Z</vt:filetime>
  </property>
  <property fmtid="{D5CDD505-2E9C-101B-9397-08002B2CF9AE}" pid="3" name="Producer">
    <vt:lpwstr>Skia/PDF m137 Google Docs Renderer</vt:lpwstr>
  </property>
  <property fmtid="{D5CDD505-2E9C-101B-9397-08002B2CF9AE}" pid="4" name="LastSaved">
    <vt:filetime>2025-05-03T00:00:00Z</vt:filetime>
  </property>
</Properties>
</file>