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</p:sldIdLst>
  <p:sldSz cx="7772400" cy="10058400"/>
  <p:notesSz cx="7772400" cy="100584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rhsofttech.com/" TargetMode="External"/><Relationship Id="rId3" Type="http://schemas.openxmlformats.org/officeDocument/2006/relationships/image" Target="../media/image1.jp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901700" y="873597"/>
            <a:ext cx="5955030" cy="204088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670560">
              <a:lnSpc>
                <a:spcPct val="110200"/>
              </a:lnSpc>
              <a:spcBef>
                <a:spcPts val="100"/>
              </a:spcBef>
            </a:pPr>
            <a:r>
              <a:rPr dirty="0" sz="1200" b="1">
                <a:latin typeface="Arial"/>
                <a:cs typeface="Arial"/>
              </a:rPr>
              <a:t>RH</a:t>
            </a:r>
            <a:r>
              <a:rPr dirty="0" sz="1200" spc="-20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Soft</a:t>
            </a:r>
            <a:r>
              <a:rPr dirty="0" sz="1200" spc="-20" b="1">
                <a:latin typeface="Arial"/>
                <a:cs typeface="Arial"/>
              </a:rPr>
              <a:t> </a:t>
            </a:r>
            <a:r>
              <a:rPr dirty="0" sz="1200" spc="-10" b="1">
                <a:latin typeface="Arial"/>
                <a:cs typeface="Arial"/>
              </a:rPr>
              <a:t>Tech</a:t>
            </a:r>
            <a:r>
              <a:rPr dirty="0" sz="1200" spc="-20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Offers</a:t>
            </a:r>
            <a:r>
              <a:rPr dirty="0" sz="1200" spc="-20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the</a:t>
            </a:r>
            <a:r>
              <a:rPr dirty="0" sz="1200" spc="-20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Best</a:t>
            </a:r>
            <a:r>
              <a:rPr dirty="0" sz="1200" spc="-20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Online</a:t>
            </a:r>
            <a:r>
              <a:rPr dirty="0" sz="1200" spc="-15" b="1">
                <a:latin typeface="Arial"/>
                <a:cs typeface="Arial"/>
              </a:rPr>
              <a:t> </a:t>
            </a:r>
            <a:r>
              <a:rPr dirty="0" sz="1200" spc="-10" b="1">
                <a:latin typeface="Arial"/>
                <a:cs typeface="Arial"/>
              </a:rPr>
              <a:t>Training</a:t>
            </a:r>
            <a:r>
              <a:rPr dirty="0" sz="1200" spc="-20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in</a:t>
            </a:r>
            <a:r>
              <a:rPr dirty="0" sz="1200" spc="-20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Kolkata</a:t>
            </a:r>
            <a:r>
              <a:rPr dirty="0" sz="1200" spc="-20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for</a:t>
            </a:r>
            <a:r>
              <a:rPr dirty="0" sz="1200" spc="-20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Aspiring</a:t>
            </a:r>
            <a:r>
              <a:rPr dirty="0" sz="1200" spc="-20" b="1">
                <a:latin typeface="Arial"/>
                <a:cs typeface="Arial"/>
              </a:rPr>
              <a:t> </a:t>
            </a:r>
            <a:r>
              <a:rPr dirty="0" sz="1200" spc="-25" b="1">
                <a:latin typeface="Arial"/>
                <a:cs typeface="Arial"/>
              </a:rPr>
              <a:t>SAP </a:t>
            </a:r>
            <a:r>
              <a:rPr dirty="0" sz="1200" b="1">
                <a:latin typeface="Arial"/>
                <a:cs typeface="Arial"/>
              </a:rPr>
              <a:t>Professionals</a:t>
            </a:r>
            <a:r>
              <a:rPr dirty="0" sz="1200" spc="-5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to</a:t>
            </a:r>
            <a:r>
              <a:rPr dirty="0" sz="1200" spc="-5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Master SAP</a:t>
            </a:r>
            <a:r>
              <a:rPr dirty="0" sz="1200" spc="-5" b="1">
                <a:latin typeface="Arial"/>
                <a:cs typeface="Arial"/>
              </a:rPr>
              <a:t> </a:t>
            </a:r>
            <a:r>
              <a:rPr dirty="0" sz="1200" spc="-25" b="1">
                <a:latin typeface="Arial"/>
                <a:cs typeface="Arial"/>
              </a:rPr>
              <a:t>MM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4"/>
              </a:spcBef>
            </a:pPr>
            <a:endParaRPr sz="1200">
              <a:latin typeface="Arial"/>
              <a:cs typeface="Arial"/>
            </a:endParaRPr>
          </a:p>
          <a:p>
            <a:pPr marL="12700" marR="149860">
              <a:lnSpc>
                <a:spcPct val="110200"/>
              </a:lnSpc>
            </a:pPr>
            <a:r>
              <a:rPr dirty="0" sz="1200">
                <a:latin typeface="Arial MT"/>
                <a:cs typeface="Arial MT"/>
              </a:rPr>
              <a:t>Are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you</a:t>
            </a:r>
            <a:r>
              <a:rPr dirty="0" sz="1200" spc="-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trying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to</a:t>
            </a:r>
            <a:r>
              <a:rPr dirty="0" sz="1200" spc="-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establish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a</a:t>
            </a:r>
            <a:r>
              <a:rPr dirty="0" sz="1200" spc="-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lucrative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career</a:t>
            </a:r>
            <a:r>
              <a:rPr dirty="0" sz="1200" spc="-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in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u="sng" sz="1200" b="1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Arial"/>
                <a:cs typeface="Arial"/>
                <a:hlinkClick r:id="rId2"/>
              </a:rPr>
              <a:t>SAP</a:t>
            </a:r>
            <a:r>
              <a:rPr dirty="0" u="sng" sz="1200" spc="-5" b="1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dirty="0" u="sng" sz="1200" b="1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Arial"/>
                <a:cs typeface="Arial"/>
                <a:hlinkClick r:id="rId2"/>
              </a:rPr>
              <a:t>MM</a:t>
            </a:r>
            <a:r>
              <a:rPr dirty="0" u="sng" sz="1200" spc="-10" b="1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dirty="0" u="sng" sz="1200" b="1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Arial"/>
                <a:cs typeface="Arial"/>
                <a:hlinkClick r:id="rId2"/>
              </a:rPr>
              <a:t>Online</a:t>
            </a:r>
            <a:r>
              <a:rPr dirty="0" u="sng" sz="1200" spc="-5" b="1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dirty="0" u="sng" sz="1200" spc="-10" b="1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Arial"/>
                <a:cs typeface="Arial"/>
                <a:hlinkClick r:id="rId2"/>
              </a:rPr>
              <a:t>Training </a:t>
            </a:r>
            <a:r>
              <a:rPr dirty="0" u="sng" sz="1200" b="1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Arial"/>
                <a:cs typeface="Arial"/>
                <a:hlinkClick r:id="rId2"/>
              </a:rPr>
              <a:t>in</a:t>
            </a:r>
            <a:r>
              <a:rPr dirty="0" u="sng" sz="1200" spc="-5" b="1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dirty="0" u="sng" sz="1200" spc="-10" b="1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Arial"/>
                <a:cs typeface="Arial"/>
                <a:hlinkClick r:id="rId2"/>
              </a:rPr>
              <a:t>Kolkata</a:t>
            </a:r>
            <a:r>
              <a:rPr dirty="0" sz="1200" spc="-10">
                <a:latin typeface="Arial MT"/>
                <a:cs typeface="Arial MT"/>
              </a:rPr>
              <a:t>? </a:t>
            </a:r>
            <a:r>
              <a:rPr dirty="0" sz="1200">
                <a:latin typeface="Arial MT"/>
                <a:cs typeface="Arial MT"/>
              </a:rPr>
              <a:t>The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most</a:t>
            </a:r>
            <a:r>
              <a:rPr dirty="0" sz="1200" spc="-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thorough</a:t>
            </a:r>
            <a:r>
              <a:rPr dirty="0" sz="1200" spc="-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and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industry-relevant</a:t>
            </a:r>
            <a:r>
              <a:rPr dirty="0" sz="1200" spc="-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SAP</a:t>
            </a:r>
            <a:r>
              <a:rPr dirty="0" sz="1200" spc="-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MM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Online</a:t>
            </a:r>
            <a:r>
              <a:rPr dirty="0" sz="1200" spc="-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Training</a:t>
            </a:r>
            <a:r>
              <a:rPr dirty="0" sz="1200" spc="-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in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Kolkata</a:t>
            </a:r>
            <a:r>
              <a:rPr dirty="0" sz="1200" spc="-5">
                <a:latin typeface="Arial MT"/>
                <a:cs typeface="Arial MT"/>
              </a:rPr>
              <a:t> </a:t>
            </a:r>
            <a:r>
              <a:rPr dirty="0" sz="1200" spc="-25">
                <a:latin typeface="Arial MT"/>
                <a:cs typeface="Arial MT"/>
              </a:rPr>
              <a:t>is </a:t>
            </a:r>
            <a:r>
              <a:rPr dirty="0" sz="1200">
                <a:latin typeface="Arial MT"/>
                <a:cs typeface="Arial MT"/>
              </a:rPr>
              <a:t>provided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by</a:t>
            </a:r>
            <a:r>
              <a:rPr dirty="0" sz="1200" spc="-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RH</a:t>
            </a:r>
            <a:r>
              <a:rPr dirty="0" sz="1200" spc="-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Soft</a:t>
            </a:r>
            <a:r>
              <a:rPr dirty="0" sz="1200" spc="-5">
                <a:latin typeface="Arial MT"/>
                <a:cs typeface="Arial MT"/>
              </a:rPr>
              <a:t> </a:t>
            </a:r>
            <a:r>
              <a:rPr dirty="0" sz="1200" spc="-20">
                <a:latin typeface="Arial MT"/>
                <a:cs typeface="Arial MT"/>
              </a:rPr>
              <a:t>Tech,</a:t>
            </a:r>
            <a:r>
              <a:rPr dirty="0" sz="1200" spc="-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catering</a:t>
            </a:r>
            <a:r>
              <a:rPr dirty="0" sz="1200" spc="-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to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both</a:t>
            </a:r>
            <a:r>
              <a:rPr dirty="0" sz="1200" spc="-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novices</a:t>
            </a:r>
            <a:r>
              <a:rPr dirty="0" sz="1200" spc="-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and</a:t>
            </a:r>
            <a:r>
              <a:rPr dirty="0" sz="1200" spc="-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seasoned</a:t>
            </a:r>
            <a:r>
              <a:rPr dirty="0" sz="1200" spc="-5">
                <a:latin typeface="Arial MT"/>
                <a:cs typeface="Arial MT"/>
              </a:rPr>
              <a:t> </a:t>
            </a:r>
            <a:r>
              <a:rPr dirty="0" sz="1200" spc="-10">
                <a:latin typeface="Arial MT"/>
                <a:cs typeface="Arial MT"/>
              </a:rPr>
              <a:t>experts.</a:t>
            </a:r>
            <a:endParaRPr sz="12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204"/>
              </a:spcBef>
            </a:pPr>
            <a:endParaRPr sz="1200">
              <a:latin typeface="Arial MT"/>
              <a:cs typeface="Arial MT"/>
            </a:endParaRPr>
          </a:p>
          <a:p>
            <a:pPr marL="12700" marR="5080">
              <a:lnSpc>
                <a:spcPct val="110200"/>
              </a:lnSpc>
            </a:pPr>
            <a:r>
              <a:rPr dirty="0" sz="1200">
                <a:latin typeface="Arial MT"/>
                <a:cs typeface="Arial MT"/>
              </a:rPr>
              <a:t>Through expert-led workshops, exposure to real-time projects, and practical </a:t>
            </a:r>
            <a:r>
              <a:rPr dirty="0" sz="1200" spc="-10">
                <a:latin typeface="Arial MT"/>
                <a:cs typeface="Arial MT"/>
              </a:rPr>
              <a:t>experience, </a:t>
            </a:r>
            <a:r>
              <a:rPr dirty="0" sz="1200">
                <a:latin typeface="Arial MT"/>
                <a:cs typeface="Arial MT"/>
              </a:rPr>
              <a:t>our</a:t>
            </a:r>
            <a:r>
              <a:rPr dirty="0" sz="1200" spc="-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SAP MM course</a:t>
            </a:r>
            <a:r>
              <a:rPr dirty="0" sz="1200" spc="-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guarantees that you</a:t>
            </a:r>
            <a:r>
              <a:rPr dirty="0" sz="1200" spc="-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are prepared to</a:t>
            </a:r>
            <a:r>
              <a:rPr dirty="0" sz="1200" spc="-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meet the increasing </a:t>
            </a:r>
            <a:r>
              <a:rPr dirty="0" sz="1200" spc="-10">
                <a:latin typeface="Arial MT"/>
                <a:cs typeface="Arial MT"/>
              </a:rPr>
              <a:t>demand </a:t>
            </a:r>
            <a:r>
              <a:rPr dirty="0" sz="1200">
                <a:latin typeface="Arial MT"/>
                <a:cs typeface="Arial MT"/>
              </a:rPr>
              <a:t>for SAP specialists in inventory management and </a:t>
            </a:r>
            <a:r>
              <a:rPr dirty="0" sz="1200" spc="-10">
                <a:latin typeface="Arial MT"/>
                <a:cs typeface="Arial MT"/>
              </a:rPr>
              <a:t>procurement.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901700" y="5569489"/>
            <a:ext cx="5873750" cy="32315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Arial"/>
                <a:cs typeface="Arial"/>
              </a:rPr>
              <a:t>1.</a:t>
            </a:r>
            <a:r>
              <a:rPr dirty="0" sz="1200" spc="-20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Why</a:t>
            </a:r>
            <a:r>
              <a:rPr dirty="0" sz="1200" spc="-15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Pick</a:t>
            </a:r>
            <a:r>
              <a:rPr dirty="0" sz="1200" spc="-20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RH</a:t>
            </a:r>
            <a:r>
              <a:rPr dirty="0" sz="1200" spc="-15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Soft</a:t>
            </a:r>
            <a:r>
              <a:rPr dirty="0" sz="1200" spc="-20" b="1">
                <a:latin typeface="Arial"/>
                <a:cs typeface="Arial"/>
              </a:rPr>
              <a:t> </a:t>
            </a:r>
            <a:r>
              <a:rPr dirty="0" sz="1200" spc="-10" b="1">
                <a:latin typeface="Arial"/>
                <a:cs typeface="Arial"/>
              </a:rPr>
              <a:t>Tech</a:t>
            </a:r>
            <a:r>
              <a:rPr dirty="0" sz="1200" spc="-15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for</a:t>
            </a:r>
            <a:r>
              <a:rPr dirty="0" sz="1200" spc="-15" b="1">
                <a:latin typeface="Arial"/>
                <a:cs typeface="Arial"/>
              </a:rPr>
              <a:t> </a:t>
            </a:r>
            <a:r>
              <a:rPr dirty="0" sz="1200" spc="-10" b="1">
                <a:latin typeface="Arial"/>
                <a:cs typeface="Arial"/>
              </a:rPr>
              <a:t>Training</a:t>
            </a:r>
            <a:r>
              <a:rPr dirty="0" sz="1200" spc="-20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in</a:t>
            </a:r>
            <a:r>
              <a:rPr dirty="0" sz="1200" spc="-15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SAP</a:t>
            </a:r>
            <a:r>
              <a:rPr dirty="0" sz="1200" spc="-20" b="1">
                <a:latin typeface="Arial"/>
                <a:cs typeface="Arial"/>
              </a:rPr>
              <a:t> </a:t>
            </a:r>
            <a:r>
              <a:rPr dirty="0" sz="1200" spc="-25" b="1">
                <a:latin typeface="Arial"/>
                <a:cs typeface="Arial"/>
              </a:rPr>
              <a:t>MM?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4"/>
              </a:spcBef>
            </a:pPr>
            <a:endParaRPr sz="1200">
              <a:latin typeface="Arial"/>
              <a:cs typeface="Arial"/>
            </a:endParaRPr>
          </a:p>
          <a:p>
            <a:pPr marL="12700" marR="101600">
              <a:lnSpc>
                <a:spcPct val="110200"/>
              </a:lnSpc>
            </a:pPr>
            <a:r>
              <a:rPr dirty="0" sz="1200" b="1">
                <a:latin typeface="Arial"/>
                <a:cs typeface="Arial"/>
              </a:rPr>
              <a:t>I.</a:t>
            </a:r>
            <a:r>
              <a:rPr dirty="0" sz="1200" spc="-10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Skilled</a:t>
            </a:r>
            <a:r>
              <a:rPr dirty="0" sz="1200" spc="-5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Instructors:</a:t>
            </a:r>
            <a:r>
              <a:rPr dirty="0" sz="1200" spc="-5" b="1">
                <a:latin typeface="Arial"/>
                <a:cs typeface="Arial"/>
              </a:rPr>
              <a:t> </a:t>
            </a:r>
            <a:r>
              <a:rPr dirty="0" sz="1200">
                <a:latin typeface="Arial MT"/>
                <a:cs typeface="Arial MT"/>
              </a:rPr>
              <a:t>Gain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knowledge</a:t>
            </a:r>
            <a:r>
              <a:rPr dirty="0" sz="1200" spc="-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from</a:t>
            </a:r>
            <a:r>
              <a:rPr dirty="0" sz="1200" spc="-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qualified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SAP</a:t>
            </a:r>
            <a:r>
              <a:rPr dirty="0" sz="1200" spc="-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MM</a:t>
            </a:r>
            <a:r>
              <a:rPr dirty="0" sz="1200" spc="-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consultants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who</a:t>
            </a:r>
            <a:r>
              <a:rPr dirty="0" sz="1200" spc="-5">
                <a:latin typeface="Arial MT"/>
                <a:cs typeface="Arial MT"/>
              </a:rPr>
              <a:t> </a:t>
            </a:r>
            <a:r>
              <a:rPr dirty="0" sz="1200" spc="-20">
                <a:latin typeface="Arial MT"/>
                <a:cs typeface="Arial MT"/>
              </a:rPr>
              <a:t>hav</a:t>
            </a:r>
            <a:r>
              <a:rPr dirty="0" sz="1200" spc="-20">
                <a:latin typeface="Arial MT"/>
                <a:cs typeface="Arial MT"/>
              </a:rPr>
              <a:t>e</a:t>
            </a:r>
            <a:r>
              <a:rPr dirty="0" sz="1200" spc="-2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worked in the field for more than ten </a:t>
            </a:r>
            <a:r>
              <a:rPr dirty="0" sz="1200" spc="-10">
                <a:latin typeface="Arial MT"/>
                <a:cs typeface="Arial MT"/>
              </a:rPr>
              <a:t>years.</a:t>
            </a:r>
            <a:endParaRPr sz="12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204"/>
              </a:spcBef>
            </a:pPr>
            <a:endParaRPr sz="1200">
              <a:latin typeface="Arial MT"/>
              <a:cs typeface="Arial MT"/>
            </a:endParaRPr>
          </a:p>
          <a:p>
            <a:pPr marL="12700" marR="130175">
              <a:lnSpc>
                <a:spcPct val="110200"/>
              </a:lnSpc>
            </a:pPr>
            <a:r>
              <a:rPr dirty="0" sz="1200" b="1">
                <a:latin typeface="Arial"/>
                <a:cs typeface="Arial"/>
              </a:rPr>
              <a:t>Ii.</a:t>
            </a:r>
            <a:r>
              <a:rPr dirty="0" sz="1200" spc="-5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Practical Curriculum:</a:t>
            </a:r>
            <a:r>
              <a:rPr dirty="0" sz="1200" spc="-5" b="1">
                <a:latin typeface="Arial"/>
                <a:cs typeface="Arial"/>
              </a:rPr>
              <a:t> </a:t>
            </a:r>
            <a:r>
              <a:rPr dirty="0" sz="1200">
                <a:latin typeface="Arial MT"/>
                <a:cs typeface="Arial MT"/>
              </a:rPr>
              <a:t>Procurement, </a:t>
            </a:r>
            <a:r>
              <a:rPr dirty="0" sz="1200" spc="-10">
                <a:latin typeface="Arial MT"/>
                <a:cs typeface="Arial MT"/>
              </a:rPr>
              <a:t>inventory,</a:t>
            </a:r>
            <a:r>
              <a:rPr dirty="0" sz="1200" spc="-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material value, invoice</a:t>
            </a:r>
            <a:r>
              <a:rPr dirty="0" sz="1200" spc="-5">
                <a:latin typeface="Arial MT"/>
                <a:cs typeface="Arial MT"/>
              </a:rPr>
              <a:t> </a:t>
            </a:r>
            <a:r>
              <a:rPr dirty="0" sz="1200" spc="-10">
                <a:latin typeface="Arial MT"/>
                <a:cs typeface="Arial MT"/>
              </a:rPr>
              <a:t>verification, </a:t>
            </a:r>
            <a:r>
              <a:rPr dirty="0" sz="1200">
                <a:latin typeface="Arial MT"/>
                <a:cs typeface="Arial MT"/>
              </a:rPr>
              <a:t>and interaction with other SAP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modules are all covered in</a:t>
            </a:r>
            <a:r>
              <a:rPr dirty="0" sz="1200" spc="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our </a:t>
            </a:r>
            <a:r>
              <a:rPr dirty="0" sz="1200" spc="-10">
                <a:latin typeface="Arial MT"/>
                <a:cs typeface="Arial MT"/>
              </a:rPr>
              <a:t>course.</a:t>
            </a:r>
            <a:endParaRPr sz="12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210"/>
              </a:spcBef>
            </a:pPr>
            <a:endParaRPr sz="1200">
              <a:latin typeface="Arial MT"/>
              <a:cs typeface="Arial MT"/>
            </a:endParaRPr>
          </a:p>
          <a:p>
            <a:pPr marL="12700" marR="5080">
              <a:lnSpc>
                <a:spcPct val="110200"/>
              </a:lnSpc>
            </a:pPr>
            <a:r>
              <a:rPr dirty="0" sz="1200" b="1">
                <a:latin typeface="Arial"/>
                <a:cs typeface="Arial"/>
              </a:rPr>
              <a:t>Iii.</a:t>
            </a:r>
            <a:r>
              <a:rPr dirty="0" sz="1200" spc="-10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Live</a:t>
            </a:r>
            <a:r>
              <a:rPr dirty="0" sz="1200" spc="-5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Projects</a:t>
            </a:r>
            <a:r>
              <a:rPr dirty="0" sz="1200" spc="-5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&amp;</a:t>
            </a:r>
            <a:r>
              <a:rPr dirty="0" sz="1200" spc="-5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Case</a:t>
            </a:r>
            <a:r>
              <a:rPr dirty="0" sz="1200" spc="-5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Studies:</a:t>
            </a:r>
            <a:r>
              <a:rPr dirty="0" sz="1200" spc="-5" b="1">
                <a:latin typeface="Arial"/>
                <a:cs typeface="Arial"/>
              </a:rPr>
              <a:t> </a:t>
            </a:r>
            <a:r>
              <a:rPr dirty="0" sz="1200">
                <a:latin typeface="Arial MT"/>
                <a:cs typeface="Arial MT"/>
              </a:rPr>
              <a:t>Use</a:t>
            </a:r>
            <a:r>
              <a:rPr dirty="0" sz="1200" spc="-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what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you've</a:t>
            </a:r>
            <a:r>
              <a:rPr dirty="0" sz="1200" spc="-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learned</a:t>
            </a:r>
            <a:r>
              <a:rPr dirty="0" sz="1200" spc="-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in</a:t>
            </a:r>
            <a:r>
              <a:rPr dirty="0" sz="1200" spc="-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real-time</a:t>
            </a:r>
            <a:r>
              <a:rPr dirty="0" sz="1200" spc="-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situations</a:t>
            </a:r>
            <a:r>
              <a:rPr dirty="0" sz="1200" spc="-5">
                <a:latin typeface="Arial MT"/>
                <a:cs typeface="Arial MT"/>
              </a:rPr>
              <a:t> </a:t>
            </a:r>
            <a:r>
              <a:rPr dirty="0" sz="1200" spc="-25">
                <a:latin typeface="Arial MT"/>
                <a:cs typeface="Arial MT"/>
              </a:rPr>
              <a:t>and </a:t>
            </a:r>
            <a:r>
              <a:rPr dirty="0" sz="1200">
                <a:latin typeface="Arial MT"/>
                <a:cs typeface="Arial MT"/>
              </a:rPr>
              <a:t>case studies that are specific to your </a:t>
            </a:r>
            <a:r>
              <a:rPr dirty="0" sz="1200" spc="-10">
                <a:latin typeface="Arial MT"/>
                <a:cs typeface="Arial MT"/>
              </a:rPr>
              <a:t>field.</a:t>
            </a:r>
            <a:endParaRPr sz="12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204"/>
              </a:spcBef>
            </a:pPr>
            <a:endParaRPr sz="1200">
              <a:latin typeface="Arial MT"/>
              <a:cs typeface="Arial MT"/>
            </a:endParaRPr>
          </a:p>
          <a:p>
            <a:pPr marL="12700" marR="78740">
              <a:lnSpc>
                <a:spcPct val="110200"/>
              </a:lnSpc>
            </a:pPr>
            <a:r>
              <a:rPr dirty="0" sz="1200" spc="-10" b="1">
                <a:latin typeface="Arial"/>
                <a:cs typeface="Arial"/>
              </a:rPr>
              <a:t>Iv. </a:t>
            </a:r>
            <a:r>
              <a:rPr dirty="0" sz="1200" b="1">
                <a:latin typeface="Arial"/>
                <a:cs typeface="Arial"/>
              </a:rPr>
              <a:t>Flexible</a:t>
            </a:r>
            <a:r>
              <a:rPr dirty="0" sz="1200" spc="-10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Batches:</a:t>
            </a:r>
            <a:r>
              <a:rPr dirty="0" sz="1200" spc="-10" b="1">
                <a:latin typeface="Arial"/>
                <a:cs typeface="Arial"/>
              </a:rPr>
              <a:t> </a:t>
            </a:r>
            <a:r>
              <a:rPr dirty="0" sz="1200">
                <a:latin typeface="Arial MT"/>
                <a:cs typeface="Arial MT"/>
              </a:rPr>
              <a:t>Select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online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courses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that</a:t>
            </a:r>
            <a:r>
              <a:rPr dirty="0" sz="1200" spc="-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work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for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your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schedule,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whether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 spc="-20">
                <a:latin typeface="Arial MT"/>
                <a:cs typeface="Arial MT"/>
              </a:rPr>
              <a:t>they </a:t>
            </a:r>
            <a:r>
              <a:rPr dirty="0" sz="1200">
                <a:latin typeface="Arial MT"/>
                <a:cs typeface="Arial MT"/>
              </a:rPr>
              <a:t>are weekday or weekend </a:t>
            </a:r>
            <a:r>
              <a:rPr dirty="0" sz="1200" spc="-10">
                <a:latin typeface="Arial MT"/>
                <a:cs typeface="Arial MT"/>
              </a:rPr>
              <a:t>programs.</a:t>
            </a:r>
            <a:endParaRPr sz="12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204"/>
              </a:spcBef>
            </a:pPr>
            <a:endParaRPr sz="1200">
              <a:latin typeface="Arial MT"/>
              <a:cs typeface="Arial MT"/>
            </a:endParaRPr>
          </a:p>
          <a:p>
            <a:pPr marL="12700" marR="336550">
              <a:lnSpc>
                <a:spcPct val="110200"/>
              </a:lnSpc>
              <a:spcBef>
                <a:spcPts val="5"/>
              </a:spcBef>
            </a:pPr>
            <a:r>
              <a:rPr dirty="0" sz="1200" spc="-45" b="1">
                <a:latin typeface="Arial"/>
                <a:cs typeface="Arial"/>
              </a:rPr>
              <a:t>V.</a:t>
            </a:r>
            <a:r>
              <a:rPr dirty="0" sz="1200" spc="-10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Placement</a:t>
            </a:r>
            <a:r>
              <a:rPr dirty="0" sz="1200" spc="-10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Support:</a:t>
            </a:r>
            <a:r>
              <a:rPr dirty="0" sz="1200" spc="-5" b="1">
                <a:latin typeface="Arial"/>
                <a:cs typeface="Arial"/>
              </a:rPr>
              <a:t> </a:t>
            </a:r>
            <a:r>
              <a:rPr dirty="0" sz="1200">
                <a:latin typeface="Arial MT"/>
                <a:cs typeface="Arial MT"/>
              </a:rPr>
              <a:t>With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our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hiring</a:t>
            </a:r>
            <a:r>
              <a:rPr dirty="0" sz="1200" spc="-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partners,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we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provide</a:t>
            </a:r>
            <a:r>
              <a:rPr dirty="0" sz="1200" spc="-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resume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 spc="-10">
                <a:latin typeface="Arial MT"/>
                <a:cs typeface="Arial MT"/>
              </a:rPr>
              <a:t>construction</a:t>
            </a:r>
            <a:r>
              <a:rPr dirty="0" sz="1200" spc="-10">
                <a:latin typeface="Arial MT"/>
                <a:cs typeface="Arial MT"/>
              </a:rPr>
              <a:t>,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practice interviews, and direct placement </a:t>
            </a:r>
            <a:r>
              <a:rPr dirty="0" sz="1200" spc="-10">
                <a:latin typeface="Arial MT"/>
                <a:cs typeface="Arial MT"/>
              </a:rPr>
              <a:t>assistance.</a:t>
            </a:r>
            <a:endParaRPr sz="1200">
              <a:latin typeface="Arial MT"/>
              <a:cs typeface="Arial MT"/>
            </a:endParaRPr>
          </a:p>
        </p:txBody>
      </p:sp>
      <p:pic>
        <p:nvPicPr>
          <p:cNvPr id="4" name="object 4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33450" y="3150300"/>
            <a:ext cx="5829300" cy="218122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901700" y="892249"/>
            <a:ext cx="5923915" cy="36347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82245" indent="-169545">
              <a:lnSpc>
                <a:spcPct val="100000"/>
              </a:lnSpc>
              <a:spcBef>
                <a:spcPts val="100"/>
              </a:spcBef>
              <a:buAutoNum type="arabicPeriod" startAt="2"/>
              <a:tabLst>
                <a:tab pos="182245" algn="l"/>
              </a:tabLst>
            </a:pPr>
            <a:r>
              <a:rPr dirty="0" sz="1200" b="1">
                <a:latin typeface="Arial"/>
                <a:cs typeface="Arial"/>
              </a:rPr>
              <a:t>Can Anyone </a:t>
            </a:r>
            <a:r>
              <a:rPr dirty="0" sz="1200" spc="-10" b="1">
                <a:latin typeface="Arial"/>
                <a:cs typeface="Arial"/>
              </a:rPr>
              <a:t>Participate?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0"/>
              </a:spcBef>
              <a:buFont typeface="Arial"/>
              <a:buAutoNum type="arabicPeriod" startAt="2"/>
            </a:pPr>
            <a:endParaRPr sz="1200">
              <a:latin typeface="Arial"/>
              <a:cs typeface="Arial"/>
            </a:endParaRPr>
          </a:p>
          <a:p>
            <a:pPr lvl="1" marL="469265" indent="-227965">
              <a:lnSpc>
                <a:spcPct val="100000"/>
              </a:lnSpc>
              <a:buChar char="●"/>
              <a:tabLst>
                <a:tab pos="469265" algn="l"/>
              </a:tabLst>
            </a:pPr>
            <a:r>
              <a:rPr dirty="0" sz="1200">
                <a:latin typeface="Arial MT"/>
                <a:cs typeface="Arial MT"/>
              </a:rPr>
              <a:t>Newcomers hoping to work in </a:t>
            </a:r>
            <a:r>
              <a:rPr dirty="0" sz="1200" spc="-10">
                <a:latin typeface="Arial MT"/>
                <a:cs typeface="Arial MT"/>
              </a:rPr>
              <a:t>ERP/SAP.</a:t>
            </a:r>
            <a:endParaRPr sz="1200">
              <a:latin typeface="Arial MT"/>
              <a:cs typeface="Arial MT"/>
            </a:endParaRPr>
          </a:p>
          <a:p>
            <a:pPr lvl="1">
              <a:lnSpc>
                <a:spcPct val="100000"/>
              </a:lnSpc>
              <a:spcBef>
                <a:spcPts val="355"/>
              </a:spcBef>
              <a:buFont typeface="Arial MT"/>
              <a:buChar char="●"/>
            </a:pPr>
            <a:endParaRPr sz="1200">
              <a:latin typeface="Arial MT"/>
              <a:cs typeface="Arial MT"/>
            </a:endParaRPr>
          </a:p>
          <a:p>
            <a:pPr lvl="1" marL="469265" indent="-227965">
              <a:lnSpc>
                <a:spcPct val="100000"/>
              </a:lnSpc>
              <a:buChar char="●"/>
              <a:tabLst>
                <a:tab pos="469265" algn="l"/>
              </a:tabLst>
            </a:pPr>
            <a:r>
              <a:rPr dirty="0" sz="1200">
                <a:latin typeface="Arial MT"/>
                <a:cs typeface="Arial MT"/>
              </a:rPr>
              <a:t>Professionals in supply chain and </a:t>
            </a:r>
            <a:r>
              <a:rPr dirty="0" sz="1200" spc="-10">
                <a:latin typeface="Arial MT"/>
                <a:cs typeface="Arial MT"/>
              </a:rPr>
              <a:t>procurement.</a:t>
            </a:r>
            <a:endParaRPr sz="1200">
              <a:latin typeface="Arial MT"/>
              <a:cs typeface="Arial MT"/>
            </a:endParaRPr>
          </a:p>
          <a:p>
            <a:pPr lvl="1">
              <a:lnSpc>
                <a:spcPct val="100000"/>
              </a:lnSpc>
              <a:spcBef>
                <a:spcPts val="355"/>
              </a:spcBef>
              <a:buFont typeface="Arial MT"/>
              <a:buChar char="●"/>
            </a:pPr>
            <a:endParaRPr sz="1200">
              <a:latin typeface="Arial MT"/>
              <a:cs typeface="Arial MT"/>
            </a:endParaRPr>
          </a:p>
          <a:p>
            <a:pPr lvl="1" marL="469265" indent="-227965">
              <a:lnSpc>
                <a:spcPct val="100000"/>
              </a:lnSpc>
              <a:buChar char="●"/>
              <a:tabLst>
                <a:tab pos="469265" algn="l"/>
              </a:tabLst>
            </a:pPr>
            <a:r>
              <a:rPr dirty="0" sz="1200">
                <a:latin typeface="Arial MT"/>
                <a:cs typeface="Arial MT"/>
              </a:rPr>
              <a:t>SAP domain specialists and end </a:t>
            </a:r>
            <a:r>
              <a:rPr dirty="0" sz="1200" spc="-10">
                <a:latin typeface="Arial MT"/>
                <a:cs typeface="Arial MT"/>
              </a:rPr>
              <a:t>users.</a:t>
            </a:r>
            <a:endParaRPr sz="1200">
              <a:latin typeface="Arial MT"/>
              <a:cs typeface="Arial MT"/>
            </a:endParaRPr>
          </a:p>
          <a:p>
            <a:pPr lvl="1">
              <a:lnSpc>
                <a:spcPct val="100000"/>
              </a:lnSpc>
              <a:spcBef>
                <a:spcPts val="355"/>
              </a:spcBef>
              <a:buFont typeface="Arial MT"/>
              <a:buChar char="●"/>
            </a:pPr>
            <a:endParaRPr sz="1200">
              <a:latin typeface="Arial MT"/>
              <a:cs typeface="Arial MT"/>
            </a:endParaRPr>
          </a:p>
          <a:p>
            <a:pPr lvl="1" marL="469265" indent="-227965">
              <a:lnSpc>
                <a:spcPct val="100000"/>
              </a:lnSpc>
              <a:buChar char="●"/>
              <a:tabLst>
                <a:tab pos="469265" algn="l"/>
              </a:tabLst>
            </a:pPr>
            <a:r>
              <a:rPr dirty="0" sz="1200">
                <a:latin typeface="Arial MT"/>
                <a:cs typeface="Arial MT"/>
              </a:rPr>
              <a:t>Graduates in business, logistics, or </a:t>
            </a:r>
            <a:r>
              <a:rPr dirty="0" sz="1200" spc="-10">
                <a:latin typeface="Arial MT"/>
                <a:cs typeface="Arial MT"/>
              </a:rPr>
              <a:t>commerce.</a:t>
            </a:r>
            <a:endParaRPr sz="1200">
              <a:latin typeface="Arial MT"/>
              <a:cs typeface="Arial MT"/>
            </a:endParaRPr>
          </a:p>
          <a:p>
            <a:pPr lvl="1">
              <a:lnSpc>
                <a:spcPct val="100000"/>
              </a:lnSpc>
              <a:spcBef>
                <a:spcPts val="350"/>
              </a:spcBef>
              <a:buFont typeface="Arial MT"/>
              <a:buChar char="●"/>
            </a:pPr>
            <a:endParaRPr sz="1200">
              <a:latin typeface="Arial MT"/>
              <a:cs typeface="Arial MT"/>
            </a:endParaRPr>
          </a:p>
          <a:p>
            <a:pPr lvl="1" marL="469265" indent="-227965">
              <a:lnSpc>
                <a:spcPct val="100000"/>
              </a:lnSpc>
              <a:spcBef>
                <a:spcPts val="5"/>
              </a:spcBef>
              <a:buChar char="●"/>
              <a:tabLst>
                <a:tab pos="469265" algn="l"/>
              </a:tabLst>
            </a:pPr>
            <a:r>
              <a:rPr dirty="0" sz="1200">
                <a:latin typeface="Arial MT"/>
                <a:cs typeface="Arial MT"/>
              </a:rPr>
              <a:t>Enroll</a:t>
            </a:r>
            <a:r>
              <a:rPr dirty="0" sz="1200" spc="-2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Right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Away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to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Change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 spc="-20">
                <a:latin typeface="Arial MT"/>
                <a:cs typeface="Arial MT"/>
              </a:rPr>
              <a:t>Your</a:t>
            </a:r>
            <a:r>
              <a:rPr dirty="0" sz="1200" spc="-10">
                <a:latin typeface="Arial MT"/>
                <a:cs typeface="Arial MT"/>
              </a:rPr>
              <a:t> Career.</a:t>
            </a:r>
            <a:endParaRPr sz="12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204"/>
              </a:spcBef>
            </a:pPr>
            <a:endParaRPr sz="1200">
              <a:latin typeface="Arial MT"/>
              <a:cs typeface="Arial MT"/>
            </a:endParaRPr>
          </a:p>
          <a:p>
            <a:pPr marL="12700" marR="5080">
              <a:lnSpc>
                <a:spcPct val="110200"/>
              </a:lnSpc>
            </a:pPr>
            <a:r>
              <a:rPr dirty="0" sz="1200">
                <a:latin typeface="Arial MT"/>
                <a:cs typeface="Arial MT"/>
              </a:rPr>
              <a:t>RH</a:t>
            </a:r>
            <a:r>
              <a:rPr dirty="0" sz="1200" spc="-1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Soft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 spc="-20">
                <a:latin typeface="Arial MT"/>
                <a:cs typeface="Arial MT"/>
              </a:rPr>
              <a:t>Tech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SAP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MM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Online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Training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in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Kolkata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is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the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ideal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starting</a:t>
            </a:r>
            <a:r>
              <a:rPr dirty="0" sz="1200" spc="-1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point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for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 spc="-10">
                <a:latin typeface="Arial MT"/>
                <a:cs typeface="Arial MT"/>
              </a:rPr>
              <a:t>upskilling </a:t>
            </a:r>
            <a:r>
              <a:rPr dirty="0" sz="1200">
                <a:latin typeface="Arial MT"/>
                <a:cs typeface="Arial MT"/>
              </a:rPr>
              <a:t>or</a:t>
            </a:r>
            <a:r>
              <a:rPr dirty="0" sz="1200" spc="-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making the switch</a:t>
            </a:r>
            <a:r>
              <a:rPr dirty="0" sz="1200" spc="-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to </a:t>
            </a:r>
            <a:r>
              <a:rPr dirty="0" sz="1200" spc="-35">
                <a:latin typeface="Arial MT"/>
                <a:cs typeface="Arial MT"/>
              </a:rPr>
              <a:t>SAP.</a:t>
            </a:r>
            <a:r>
              <a:rPr dirty="0" sz="1200">
                <a:latin typeface="Arial MT"/>
                <a:cs typeface="Arial MT"/>
              </a:rPr>
              <a:t> Enroll</a:t>
            </a:r>
            <a:r>
              <a:rPr dirty="0" sz="1200" spc="-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in our</a:t>
            </a:r>
            <a:r>
              <a:rPr dirty="0" sz="1200" spc="-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career-focused program to</a:t>
            </a:r>
            <a:r>
              <a:rPr dirty="0" sz="1200" spc="-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acquire </a:t>
            </a:r>
            <a:r>
              <a:rPr dirty="0" sz="1200" spc="-25">
                <a:latin typeface="Arial MT"/>
                <a:cs typeface="Arial MT"/>
              </a:rPr>
              <a:t>the </a:t>
            </a:r>
            <a:r>
              <a:rPr dirty="0" sz="1200">
                <a:latin typeface="Arial MT"/>
                <a:cs typeface="Arial MT"/>
              </a:rPr>
              <a:t>abilities that top employers are looking </a:t>
            </a:r>
            <a:r>
              <a:rPr dirty="0" sz="1200" spc="-20">
                <a:latin typeface="Arial MT"/>
                <a:cs typeface="Arial MT"/>
              </a:rPr>
              <a:t>for.</a:t>
            </a:r>
            <a:endParaRPr sz="12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200">
              <a:latin typeface="Arial MT"/>
              <a:cs typeface="Arial MT"/>
            </a:endParaRPr>
          </a:p>
          <a:p>
            <a:pPr marL="12700" marR="172720">
              <a:lnSpc>
                <a:spcPct val="106400"/>
              </a:lnSpc>
            </a:pPr>
            <a:r>
              <a:rPr dirty="0" sz="1400" spc="865">
                <a:latin typeface="Cambria"/>
                <a:cs typeface="Cambria"/>
              </a:rPr>
              <a:t>🔗</a:t>
            </a:r>
            <a:r>
              <a:rPr dirty="0" sz="1400" spc="20">
                <a:latin typeface="Cambria"/>
                <a:cs typeface="Cambria"/>
              </a:rPr>
              <a:t> </a:t>
            </a:r>
            <a:r>
              <a:rPr dirty="0" sz="1200" spc="-60">
                <a:latin typeface="Arial MT"/>
                <a:cs typeface="Arial MT"/>
              </a:rPr>
              <a:t>To</a:t>
            </a:r>
            <a:r>
              <a:rPr dirty="0" sz="1200">
                <a:latin typeface="Arial MT"/>
                <a:cs typeface="Arial MT"/>
              </a:rPr>
              <a:t> schedule a</a:t>
            </a:r>
            <a:r>
              <a:rPr dirty="0" sz="1200" spc="-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free demo session and</a:t>
            </a:r>
            <a:r>
              <a:rPr dirty="0" sz="1200" spc="-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obtain course specifics, get</a:t>
            </a:r>
            <a:r>
              <a:rPr dirty="0" sz="1200" spc="-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in touch with </a:t>
            </a:r>
            <a:r>
              <a:rPr dirty="0" sz="1200" spc="-470">
                <a:latin typeface="Arial MT"/>
                <a:cs typeface="Arial MT"/>
              </a:rPr>
              <a:t>us</a:t>
            </a:r>
            <a:r>
              <a:rPr dirty="0" sz="1200">
                <a:latin typeface="Arial MT"/>
                <a:cs typeface="Arial MT"/>
              </a:rPr>
              <a:t> right</a:t>
            </a:r>
            <a:r>
              <a:rPr dirty="0" sz="1200" spc="-2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now.</a:t>
            </a:r>
            <a:r>
              <a:rPr dirty="0" sz="1200" spc="-1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For</a:t>
            </a:r>
            <a:r>
              <a:rPr dirty="0" sz="1200" spc="-1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more</a:t>
            </a:r>
            <a:r>
              <a:rPr dirty="0" sz="1200" spc="-1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visit</a:t>
            </a:r>
            <a:r>
              <a:rPr dirty="0" sz="1200" spc="-15">
                <a:latin typeface="Arial MT"/>
                <a:cs typeface="Arial MT"/>
              </a:rPr>
              <a:t> </a:t>
            </a:r>
            <a:r>
              <a:rPr dirty="0" sz="1200" spc="-25">
                <a:latin typeface="Arial MT"/>
                <a:cs typeface="Arial MT"/>
              </a:rPr>
              <a:t>us!</a:t>
            </a:r>
            <a:endParaRPr sz="1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154CC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RH Soft Tech Offers the Best Online Training in Kolkata for Aspiring SAP Professionals to Master SAP MM</dc:title>
  <dcterms:created xsi:type="dcterms:W3CDTF">2025-05-03T05:25:40Z</dcterms:created>
  <dcterms:modified xsi:type="dcterms:W3CDTF">2025-05-03T05:25:40Z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2025-05-03T00:00:00Z</vt:filetime>
  </property>
  <property fmtid="{D5CDD505-2E9C-101B-9397-08002B2CF9AE}" pid="3" name="Producer">
    <vt:lpwstr>Skia/PDF m137 Google Docs Renderer</vt:lpwstr>
  </property>
  <property fmtid="{D5CDD505-2E9C-101B-9397-08002B2CF9AE}" pid="4" name="LastSaved">
    <vt:filetime>2025-05-03T00:00:00Z</vt:filetime>
  </property>
</Properties>
</file>