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keys-shop.in/product/windows-7-home-premium-1pc-retail-key/" TargetMode="External"/><Relationship Id="rId3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68913"/>
            <a:ext cx="5853430" cy="1508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35890">
              <a:lnSpc>
                <a:spcPct val="1102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Purchase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Genuine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License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Key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for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Windows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7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Home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Premium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25" b="1">
                <a:latin typeface="Arial"/>
                <a:cs typeface="Arial"/>
              </a:rPr>
              <a:t>for </a:t>
            </a:r>
            <a:r>
              <a:rPr dirty="0" sz="1400" b="1">
                <a:latin typeface="Arial"/>
                <a:cs typeface="Arial"/>
              </a:rPr>
              <a:t>One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PC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with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Fast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Delivery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By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Keys-</a:t>
            </a:r>
            <a:r>
              <a:rPr dirty="0" sz="1400" spc="-20" b="1">
                <a:latin typeface="Arial"/>
                <a:cs typeface="Arial"/>
              </a:rPr>
              <a:t>shop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Arial"/>
              <a:cs typeface="Arial"/>
            </a:endParaRPr>
          </a:p>
          <a:p>
            <a:pPr marL="12700" marR="133350">
              <a:lnSpc>
                <a:spcPct val="110200"/>
              </a:lnSpc>
            </a:pPr>
            <a:r>
              <a:rPr dirty="0" sz="1200">
                <a:latin typeface="Arial MT"/>
                <a:cs typeface="Arial MT"/>
              </a:rPr>
              <a:t>The best operating system for consumers looking for a recognizable, reliable, </a:t>
            </a:r>
            <a:r>
              <a:rPr dirty="0" sz="1200" spc="-25">
                <a:latin typeface="Arial MT"/>
                <a:cs typeface="Arial MT"/>
              </a:rPr>
              <a:t>and </a:t>
            </a:r>
            <a:r>
              <a:rPr dirty="0" sz="1200">
                <a:latin typeface="Arial MT"/>
                <a:cs typeface="Arial MT"/>
              </a:rPr>
              <a:t>easy-to-use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interface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Buy</a:t>
            </a:r>
            <a:r>
              <a:rPr dirty="0" u="sng" sz="1200" spc="-1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Windows</a:t>
            </a:r>
            <a:r>
              <a:rPr dirty="0" u="sng" sz="1200" spc="-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7</a:t>
            </a:r>
            <a:r>
              <a:rPr dirty="0" u="sng" sz="1200" spc="-1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Home</a:t>
            </a:r>
            <a:r>
              <a:rPr dirty="0" u="sng" sz="1200" spc="-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Premium</a:t>
            </a:r>
            <a:r>
              <a:rPr dirty="0" u="sng" sz="1200" spc="-1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1Pc</a:t>
            </a:r>
            <a:r>
              <a:rPr dirty="0" sz="1200">
                <a:latin typeface="Arial MT"/>
                <a:cs typeface="Arial MT"/>
              </a:rPr>
              <a:t>.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This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edition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provides</a:t>
            </a:r>
            <a:endParaRPr sz="1200">
              <a:latin typeface="Arial MT"/>
              <a:cs typeface="Arial MT"/>
            </a:endParaRPr>
          </a:p>
          <a:p>
            <a:pPr marL="12700" marR="5080">
              <a:lnSpc>
                <a:spcPct val="110200"/>
              </a:lnSpc>
            </a:pPr>
            <a:r>
              <a:rPr dirty="0" sz="1200">
                <a:latin typeface="Arial MT"/>
                <a:cs typeface="Arial MT"/>
              </a:rPr>
              <a:t>critical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features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like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Windows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Media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Center,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Aero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themes,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and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better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performance—</a:t>
            </a:r>
            <a:r>
              <a:rPr dirty="0" sz="1200" spc="-25">
                <a:latin typeface="Arial MT"/>
                <a:cs typeface="Arial MT"/>
              </a:rPr>
              <a:t>all </a:t>
            </a:r>
            <a:r>
              <a:rPr dirty="0" sz="1200">
                <a:latin typeface="Arial MT"/>
                <a:cs typeface="Arial MT"/>
              </a:rPr>
              <a:t>tailored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for home use whether you're recovering a PC or updating an outdated </a:t>
            </a:r>
            <a:r>
              <a:rPr dirty="0" sz="1200" spc="-10">
                <a:latin typeface="Arial MT"/>
                <a:cs typeface="Arial MT"/>
              </a:rPr>
              <a:t>system.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6026358"/>
            <a:ext cx="5964555" cy="2872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14984">
              <a:lnSpc>
                <a:spcPct val="108900"/>
              </a:lnSpc>
              <a:spcBef>
                <a:spcPts val="95"/>
              </a:spcBef>
            </a:pPr>
            <a:r>
              <a:rPr dirty="0" sz="1400" spc="80">
                <a:latin typeface="MingLiU_HKSCS-ExtB"/>
                <a:cs typeface="MingLiU_HKSCS-ExtB"/>
              </a:rPr>
              <a:t>⚡</a:t>
            </a:r>
            <a:r>
              <a:rPr dirty="0" sz="1400" spc="-370">
                <a:latin typeface="MingLiU_HKSCS-ExtB"/>
                <a:cs typeface="MingLiU_HKSCS-ExtB"/>
              </a:rPr>
              <a:t> </a:t>
            </a:r>
            <a:r>
              <a:rPr dirty="0" sz="1200" b="1">
                <a:latin typeface="Arial"/>
                <a:cs typeface="Arial"/>
              </a:rPr>
              <a:t>Immediate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Digital Delivery: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>
                <a:latin typeface="Arial MT"/>
                <a:cs typeface="Arial MT"/>
              </a:rPr>
              <a:t>Keys-shop makes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it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simple to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begin going.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20">
                <a:latin typeface="Arial MT"/>
                <a:cs typeface="Arial MT"/>
              </a:rPr>
              <a:t>Your </a:t>
            </a:r>
            <a:r>
              <a:rPr dirty="0" sz="1200">
                <a:latin typeface="Arial MT"/>
                <a:cs typeface="Arial MT"/>
              </a:rPr>
              <a:t>Windows 7 Home Premium license key is sent to you via email immediately </a:t>
            </a:r>
            <a:r>
              <a:rPr dirty="0" sz="1200" spc="-10">
                <a:latin typeface="Arial MT"/>
                <a:cs typeface="Arial MT"/>
              </a:rPr>
              <a:t>after </a:t>
            </a:r>
            <a:r>
              <a:rPr dirty="0" sz="1200">
                <a:latin typeface="Arial MT"/>
                <a:cs typeface="Arial MT"/>
              </a:rPr>
              <a:t>purchase.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20">
                <a:latin typeface="Arial MT"/>
                <a:cs typeface="Arial MT"/>
              </a:rPr>
              <a:t>Your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system will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be operational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no time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thanks to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simple </a:t>
            </a:r>
            <a:r>
              <a:rPr dirty="0" sz="1200" spc="-10">
                <a:latin typeface="Arial MT"/>
                <a:cs typeface="Arial MT"/>
              </a:rPr>
              <a:t>activation </a:t>
            </a:r>
            <a:r>
              <a:rPr dirty="0" sz="1200">
                <a:latin typeface="Arial MT"/>
                <a:cs typeface="Arial MT"/>
              </a:rPr>
              <a:t>procedures; a physical delivery is not </a:t>
            </a:r>
            <a:r>
              <a:rPr dirty="0" sz="1200" spc="-10">
                <a:latin typeface="Arial MT"/>
                <a:cs typeface="Arial MT"/>
              </a:rPr>
              <a:t>required.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Arial MT"/>
              <a:cs typeface="Arial MT"/>
            </a:endParaRPr>
          </a:p>
          <a:p>
            <a:pPr marL="12700" marR="180975">
              <a:lnSpc>
                <a:spcPct val="108900"/>
              </a:lnSpc>
            </a:pPr>
            <a:r>
              <a:rPr dirty="0" sz="1400" spc="80">
                <a:latin typeface="MingLiU_HKSCS-ExtB"/>
                <a:cs typeface="MingLiU_HKSCS-ExtB"/>
              </a:rPr>
              <a:t>⚡</a:t>
            </a:r>
            <a:r>
              <a:rPr dirty="0" sz="1400" spc="-370">
                <a:latin typeface="MingLiU_HKSCS-ExtB"/>
                <a:cs typeface="MingLiU_HKSCS-ExtB"/>
              </a:rPr>
              <a:t> </a:t>
            </a:r>
            <a:r>
              <a:rPr dirty="0" sz="1200" b="1">
                <a:latin typeface="Arial"/>
                <a:cs typeface="Arial"/>
              </a:rPr>
              <a:t>Reliable</a:t>
            </a:r>
            <a:r>
              <a:rPr dirty="0" sz="1200" spc="-3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Tools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&amp;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Efficient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Performance: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20">
                <a:latin typeface="Arial MT"/>
                <a:cs typeface="Arial MT"/>
              </a:rPr>
              <a:t>Take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advantage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of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the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dependability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25">
                <a:latin typeface="Arial MT"/>
                <a:cs typeface="Arial MT"/>
              </a:rPr>
              <a:t>of </a:t>
            </a:r>
            <a:r>
              <a:rPr dirty="0" sz="1200">
                <a:latin typeface="Arial MT"/>
                <a:cs typeface="Arial MT"/>
              </a:rPr>
              <a:t>one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of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Microsoft's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most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widely used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operating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systems.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Windows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7 Home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Premium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25">
                <a:latin typeface="Arial MT"/>
                <a:cs typeface="Arial MT"/>
              </a:rPr>
              <a:t>is </a:t>
            </a:r>
            <a:r>
              <a:rPr dirty="0" sz="1200">
                <a:latin typeface="Arial MT"/>
                <a:cs typeface="Arial MT"/>
              </a:rPr>
              <a:t>ideal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for families,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students, and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casual users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who appreciate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efficiency and </a:t>
            </a:r>
            <a:r>
              <a:rPr dirty="0" sz="1200" spc="-10">
                <a:latin typeface="Arial MT"/>
                <a:cs typeface="Arial MT"/>
              </a:rPr>
              <a:t>simplicity </a:t>
            </a:r>
            <a:r>
              <a:rPr dirty="0" sz="1200">
                <a:latin typeface="Arial MT"/>
                <a:cs typeface="Arial MT"/>
              </a:rPr>
              <a:t>because it supports multitasking, home networking, and fluid media </a:t>
            </a:r>
            <a:r>
              <a:rPr dirty="0" sz="1200" spc="-10">
                <a:latin typeface="Arial MT"/>
                <a:cs typeface="Arial MT"/>
              </a:rPr>
              <a:t>playback.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Arial MT"/>
              <a:cs typeface="Arial MT"/>
            </a:endParaRPr>
          </a:p>
          <a:p>
            <a:pPr marL="12700" marR="5080">
              <a:lnSpc>
                <a:spcPct val="108900"/>
              </a:lnSpc>
            </a:pPr>
            <a:r>
              <a:rPr dirty="0" sz="1400" spc="80">
                <a:latin typeface="MingLiU_HKSCS-ExtB"/>
                <a:cs typeface="MingLiU_HKSCS-ExtB"/>
              </a:rPr>
              <a:t>⚡</a:t>
            </a:r>
            <a:r>
              <a:rPr dirty="0" sz="1400" spc="-370">
                <a:latin typeface="MingLiU_HKSCS-ExtB"/>
                <a:cs typeface="MingLiU_HKSCS-ExtB"/>
              </a:rPr>
              <a:t> </a:t>
            </a:r>
            <a:r>
              <a:rPr dirty="0" sz="1200" spc="-10" b="1">
                <a:latin typeface="Arial"/>
                <a:cs typeface="Arial"/>
              </a:rPr>
              <a:t>One-</a:t>
            </a:r>
            <a:r>
              <a:rPr dirty="0" sz="1200" b="1">
                <a:latin typeface="Arial"/>
                <a:cs typeface="Arial"/>
              </a:rPr>
              <a:t>Time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Activation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for Lifetime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Use: </a:t>
            </a:r>
            <a:r>
              <a:rPr dirty="0" sz="1200">
                <a:latin typeface="Arial MT"/>
                <a:cs typeface="Arial MT"/>
              </a:rPr>
              <a:t>This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license key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is good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for one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20">
                <a:latin typeface="Arial MT"/>
                <a:cs typeface="Arial MT"/>
              </a:rPr>
              <a:t>PC's </a:t>
            </a:r>
            <a:r>
              <a:rPr dirty="0" sz="1200">
                <a:latin typeface="Arial MT"/>
                <a:cs typeface="Arial MT"/>
              </a:rPr>
              <a:t>lifetime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of use and activates Windows 7 Home Premium on that particular </a:t>
            </a:r>
            <a:r>
              <a:rPr dirty="0" sz="1200" spc="-10">
                <a:latin typeface="Arial MT"/>
                <a:cs typeface="Arial MT"/>
              </a:rPr>
              <a:t>computer. </a:t>
            </a:r>
            <a:r>
              <a:rPr dirty="0" sz="1200">
                <a:latin typeface="Arial MT"/>
                <a:cs typeface="Arial MT"/>
              </a:rPr>
              <a:t>There are no additional costs; it's a one-time purchase. </a:t>
            </a:r>
            <a:r>
              <a:rPr dirty="0" sz="1200" spc="-10">
                <a:latin typeface="Arial MT"/>
                <a:cs typeface="Arial MT"/>
              </a:rPr>
              <a:t>Additionally,</a:t>
            </a:r>
            <a:r>
              <a:rPr dirty="0" sz="1200">
                <a:latin typeface="Arial MT"/>
                <a:cs typeface="Arial MT"/>
              </a:rPr>
              <a:t> Keys-shop </a:t>
            </a:r>
            <a:r>
              <a:rPr dirty="0" sz="1200" spc="-10">
                <a:latin typeface="Arial MT"/>
                <a:cs typeface="Arial MT"/>
              </a:rPr>
              <a:t>provides </a:t>
            </a:r>
            <a:r>
              <a:rPr dirty="0" sz="1200">
                <a:latin typeface="Arial MT"/>
                <a:cs typeface="Arial MT"/>
              </a:rPr>
              <a:t>knowledgeable assistance to help with activation or </a:t>
            </a:r>
            <a:r>
              <a:rPr dirty="0" sz="1200" spc="-10">
                <a:latin typeface="Arial MT"/>
                <a:cs typeface="Arial MT"/>
              </a:rPr>
              <a:t>installation.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450" y="2612882"/>
            <a:ext cx="5476875" cy="32194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63674"/>
            <a:ext cx="5819140" cy="20510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25"/>
              </a:spcBef>
            </a:pPr>
            <a:r>
              <a:rPr dirty="0" sz="1400" spc="80">
                <a:latin typeface="MingLiU_HKSCS-ExtB"/>
                <a:cs typeface="MingLiU_HKSCS-ExtB"/>
              </a:rPr>
              <a:t>⚡</a:t>
            </a:r>
            <a:r>
              <a:rPr dirty="0" sz="1400" spc="-370">
                <a:latin typeface="MingLiU_HKSCS-ExtB"/>
                <a:cs typeface="MingLiU_HKSCS-ExtB"/>
              </a:rPr>
              <a:t> </a:t>
            </a:r>
            <a:r>
              <a:rPr dirty="0" sz="1200" b="1">
                <a:latin typeface="Arial"/>
                <a:cs typeface="Arial"/>
              </a:rPr>
              <a:t>Keys-shop: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Why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Choose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It?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10"/>
              </a:spcBef>
            </a:pPr>
            <a:endParaRPr sz="1200">
              <a:latin typeface="Arial"/>
              <a:cs typeface="Arial"/>
            </a:endParaRPr>
          </a:p>
          <a:p>
            <a:pPr marL="469265" indent="-227965">
              <a:lnSpc>
                <a:spcPct val="100000"/>
              </a:lnSpc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Completely authentic Microsoft </a:t>
            </a:r>
            <a:r>
              <a:rPr dirty="0" sz="1200" spc="-10">
                <a:latin typeface="Arial MT"/>
                <a:cs typeface="Arial MT"/>
              </a:rPr>
              <a:t>license</a:t>
            </a:r>
            <a:endParaRPr sz="1200">
              <a:latin typeface="Arial MT"/>
              <a:cs typeface="Arial MT"/>
            </a:endParaRPr>
          </a:p>
          <a:p>
            <a:pPr marL="469265" indent="-227965">
              <a:lnSpc>
                <a:spcPct val="100000"/>
              </a:lnSpc>
              <a:spcBef>
                <a:spcPts val="150"/>
              </a:spcBef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Instant Delivery of </a:t>
            </a:r>
            <a:r>
              <a:rPr dirty="0" sz="1200" spc="-10">
                <a:latin typeface="Arial MT"/>
                <a:cs typeface="Arial MT"/>
              </a:rPr>
              <a:t>Emails</a:t>
            </a:r>
            <a:endParaRPr sz="1200">
              <a:latin typeface="Arial MT"/>
              <a:cs typeface="Arial MT"/>
            </a:endParaRPr>
          </a:p>
          <a:p>
            <a:pPr marL="469265" indent="-227965">
              <a:lnSpc>
                <a:spcPct val="100000"/>
              </a:lnSpc>
              <a:spcBef>
                <a:spcPts val="145"/>
              </a:spcBef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Competitive </a:t>
            </a:r>
            <a:r>
              <a:rPr dirty="0" sz="1200" spc="-10">
                <a:latin typeface="Arial MT"/>
                <a:cs typeface="Arial MT"/>
              </a:rPr>
              <a:t>Rates</a:t>
            </a:r>
            <a:endParaRPr sz="1200">
              <a:latin typeface="Arial MT"/>
              <a:cs typeface="Arial MT"/>
            </a:endParaRPr>
          </a:p>
          <a:p>
            <a:pPr marL="469265" indent="-227965">
              <a:lnSpc>
                <a:spcPct val="100000"/>
              </a:lnSpc>
              <a:spcBef>
                <a:spcPts val="150"/>
              </a:spcBef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Reliable Customer </a:t>
            </a:r>
            <a:r>
              <a:rPr dirty="0" sz="1200" spc="-10">
                <a:latin typeface="Arial MT"/>
                <a:cs typeface="Arial MT"/>
              </a:rPr>
              <a:t>Service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200">
              <a:latin typeface="Arial MT"/>
              <a:cs typeface="Arial MT"/>
            </a:endParaRPr>
          </a:p>
          <a:p>
            <a:pPr algn="just" marL="12700" marR="5080">
              <a:lnSpc>
                <a:spcPct val="110200"/>
              </a:lnSpc>
            </a:pPr>
            <a:r>
              <a:rPr dirty="0" sz="1200">
                <a:latin typeface="Arial MT"/>
                <a:cs typeface="Arial MT"/>
              </a:rPr>
              <a:t>Purchase your Windows 7 Home Premium license from Keys-shop right now and </a:t>
            </a:r>
            <a:r>
              <a:rPr dirty="0" sz="1200" spc="-10">
                <a:latin typeface="Arial MT"/>
                <a:cs typeface="Arial MT"/>
              </a:rPr>
              <a:t>start </a:t>
            </a:r>
            <a:r>
              <a:rPr dirty="0" sz="1200">
                <a:latin typeface="Arial MT"/>
                <a:cs typeface="Arial MT"/>
              </a:rPr>
              <a:t>using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your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computer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dependable,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comfortable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and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familiar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manner.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For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more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visit </a:t>
            </a:r>
            <a:r>
              <a:rPr dirty="0" sz="1200" spc="-25">
                <a:latin typeface="Arial MT"/>
                <a:cs typeface="Arial MT"/>
              </a:rPr>
              <a:t>us!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4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Purchase a Genuine License Key for Windows 7 Home Premium for One PC with Fast Delivery By Keys-shop</dc:title>
  <dcterms:created xsi:type="dcterms:W3CDTF">2025-04-25T09:04:14Z</dcterms:created>
  <dcterms:modified xsi:type="dcterms:W3CDTF">2025-04-25T09:04:14Z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2025-04-25T00:00:00Z</vt:filetime>
  </property>
  <property fmtid="{D5CDD505-2E9C-101B-9397-08002B2CF9AE}" pid="3" name="Producer">
    <vt:lpwstr>Skia/PDF m137 Google Docs Renderer</vt:lpwstr>
  </property>
  <property fmtid="{D5CDD505-2E9C-101B-9397-08002B2CF9AE}" pid="4" name="LastSaved">
    <vt:filetime>2025-04-25T00:00:00Z</vt:filetime>
  </property>
</Properties>
</file>