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gangaonlinebook.com/1xbet/" TargetMode="External"/><Relationship Id="rId3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gangaonlinebook.com/1xbet/" TargetMode="Externa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gangaonlinebook.com/1xbet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1146212"/>
            <a:ext cx="5414010" cy="711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latin typeface="Roboto"/>
                <a:cs typeface="Roboto"/>
              </a:rPr>
              <a:t>Unlock</a:t>
            </a:r>
            <a:r>
              <a:rPr dirty="0" sz="1500" spc="-35" b="1">
                <a:latin typeface="Roboto"/>
                <a:cs typeface="Roboto"/>
              </a:rPr>
              <a:t> </a:t>
            </a:r>
            <a:r>
              <a:rPr dirty="0" sz="1500" b="1">
                <a:latin typeface="Roboto"/>
                <a:cs typeface="Roboto"/>
              </a:rPr>
              <a:t>the</a:t>
            </a:r>
            <a:r>
              <a:rPr dirty="0" sz="1500" spc="-35" b="1">
                <a:latin typeface="Roboto"/>
                <a:cs typeface="Roboto"/>
              </a:rPr>
              <a:t> </a:t>
            </a:r>
            <a:r>
              <a:rPr dirty="0" sz="1500" b="1">
                <a:latin typeface="Roboto"/>
                <a:cs typeface="Roboto"/>
              </a:rPr>
              <a:t>excitement</a:t>
            </a:r>
            <a:r>
              <a:rPr dirty="0" sz="1500" spc="-35" b="1">
                <a:latin typeface="Roboto"/>
                <a:cs typeface="Roboto"/>
              </a:rPr>
              <a:t> </a:t>
            </a:r>
            <a:r>
              <a:rPr dirty="0" sz="1500" b="1">
                <a:latin typeface="Roboto"/>
                <a:cs typeface="Roboto"/>
              </a:rPr>
              <a:t>of</a:t>
            </a:r>
            <a:r>
              <a:rPr dirty="0" sz="1500" spc="-30" b="1">
                <a:latin typeface="Roboto"/>
                <a:cs typeface="Roboto"/>
              </a:rPr>
              <a:t> </a:t>
            </a:r>
            <a:r>
              <a:rPr dirty="0" sz="1500" b="1">
                <a:latin typeface="Roboto"/>
                <a:cs typeface="Roboto"/>
              </a:rPr>
              <a:t>Betting</a:t>
            </a:r>
            <a:r>
              <a:rPr dirty="0" sz="1500" spc="-35" b="1">
                <a:latin typeface="Roboto"/>
                <a:cs typeface="Roboto"/>
              </a:rPr>
              <a:t> </a:t>
            </a:r>
            <a:r>
              <a:rPr dirty="0" sz="1500" b="1">
                <a:latin typeface="Roboto"/>
                <a:cs typeface="Roboto"/>
              </a:rPr>
              <a:t>with</a:t>
            </a:r>
            <a:r>
              <a:rPr dirty="0" sz="1500" spc="-35" b="1">
                <a:latin typeface="Roboto"/>
                <a:cs typeface="Roboto"/>
              </a:rPr>
              <a:t> </a:t>
            </a:r>
            <a:r>
              <a:rPr dirty="0" sz="1500" b="1">
                <a:latin typeface="Roboto"/>
                <a:cs typeface="Roboto"/>
              </a:rPr>
              <a:t>Ganga</a:t>
            </a:r>
            <a:r>
              <a:rPr dirty="0" sz="1500" spc="-30" b="1">
                <a:latin typeface="Roboto"/>
                <a:cs typeface="Roboto"/>
              </a:rPr>
              <a:t> </a:t>
            </a:r>
            <a:r>
              <a:rPr dirty="0" sz="1500" b="1">
                <a:latin typeface="Roboto"/>
                <a:cs typeface="Roboto"/>
              </a:rPr>
              <a:t>Online</a:t>
            </a:r>
            <a:r>
              <a:rPr dirty="0" sz="1500" spc="-35" b="1">
                <a:latin typeface="Roboto"/>
                <a:cs typeface="Roboto"/>
              </a:rPr>
              <a:t> </a:t>
            </a:r>
            <a:r>
              <a:rPr dirty="0" sz="1500" b="1">
                <a:latin typeface="Roboto"/>
                <a:cs typeface="Roboto"/>
              </a:rPr>
              <a:t>Book:</a:t>
            </a:r>
            <a:r>
              <a:rPr dirty="0" sz="1500" spc="-35" b="1">
                <a:latin typeface="Roboto"/>
                <a:cs typeface="Roboto"/>
              </a:rPr>
              <a:t> </a:t>
            </a:r>
            <a:r>
              <a:rPr dirty="0" sz="1500" spc="-20" b="1">
                <a:latin typeface="Roboto"/>
                <a:cs typeface="Roboto"/>
              </a:rPr>
              <a:t>Your</a:t>
            </a:r>
            <a:endParaRPr sz="15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5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dirty="0" sz="1500" b="1">
                <a:latin typeface="Roboto"/>
                <a:cs typeface="Roboto"/>
              </a:rPr>
              <a:t>Trusted</a:t>
            </a:r>
            <a:r>
              <a:rPr dirty="0" sz="1500" spc="-30" b="1">
                <a:latin typeface="Roboto"/>
                <a:cs typeface="Roboto"/>
              </a:rPr>
              <a:t> </a:t>
            </a:r>
            <a:r>
              <a:rPr dirty="0" sz="1500" b="1">
                <a:latin typeface="Roboto"/>
                <a:cs typeface="Roboto"/>
              </a:rPr>
              <a:t>Online</a:t>
            </a:r>
            <a:r>
              <a:rPr dirty="0" sz="1500" spc="-30" b="1">
                <a:latin typeface="Roboto"/>
                <a:cs typeface="Roboto"/>
              </a:rPr>
              <a:t> </a:t>
            </a:r>
            <a:r>
              <a:rPr dirty="0" sz="1500" b="1">
                <a:latin typeface="Roboto"/>
                <a:cs typeface="Roboto"/>
              </a:rPr>
              <a:t>Betting</a:t>
            </a:r>
            <a:r>
              <a:rPr dirty="0" sz="1500" spc="-30" b="1">
                <a:latin typeface="Roboto"/>
                <a:cs typeface="Roboto"/>
              </a:rPr>
              <a:t> </a:t>
            </a:r>
            <a:r>
              <a:rPr dirty="0" sz="1500" b="1">
                <a:latin typeface="Roboto"/>
                <a:cs typeface="Roboto"/>
              </a:rPr>
              <a:t>ID</a:t>
            </a:r>
            <a:r>
              <a:rPr dirty="0" sz="1500" spc="-30" b="1">
                <a:latin typeface="Roboto"/>
                <a:cs typeface="Roboto"/>
              </a:rPr>
              <a:t> </a:t>
            </a:r>
            <a:r>
              <a:rPr dirty="0" sz="1500" spc="-10" b="1">
                <a:latin typeface="Roboto"/>
                <a:cs typeface="Roboto"/>
              </a:rPr>
              <a:t>Provider</a:t>
            </a:r>
            <a:endParaRPr sz="1500">
              <a:latin typeface="Roboto"/>
              <a:cs typeface="Roboto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1700" y="5815862"/>
            <a:ext cx="5880735" cy="30930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>
                <a:latin typeface="Roboto"/>
                <a:cs typeface="Roboto"/>
              </a:rPr>
              <a:t>In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fast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paced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world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of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betting,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choosing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trusted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platform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feed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passion</a:t>
            </a:r>
            <a:endParaRPr sz="1150">
              <a:latin typeface="Roboto"/>
              <a:cs typeface="Roboto"/>
            </a:endParaRPr>
          </a:p>
          <a:p>
            <a:pPr marL="12700" marR="5080">
              <a:lnSpc>
                <a:spcPct val="200000"/>
              </a:lnSpc>
            </a:pPr>
            <a:r>
              <a:rPr dirty="0" sz="1150">
                <a:latin typeface="Roboto"/>
                <a:cs typeface="Roboto"/>
              </a:rPr>
              <a:t>for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sports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activities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important.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Also,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play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cricket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or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like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joy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of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making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bets, </a:t>
            </a:r>
            <a:r>
              <a:rPr dirty="0" sz="1150" spc="-20">
                <a:latin typeface="Roboto"/>
                <a:cs typeface="Roboto"/>
              </a:rPr>
              <a:t>having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safe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smooth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betting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experience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is</a:t>
            </a:r>
            <a:r>
              <a:rPr dirty="0" sz="1150" spc="-20">
                <a:latin typeface="Roboto"/>
                <a:cs typeface="Roboto"/>
              </a:rPr>
              <a:t> important.That's </a:t>
            </a:r>
            <a:r>
              <a:rPr dirty="0" sz="1150" spc="-10">
                <a:latin typeface="Roboto"/>
                <a:cs typeface="Roboto"/>
              </a:rPr>
              <a:t>where</a:t>
            </a:r>
            <a:r>
              <a:rPr dirty="0" sz="1150" spc="-1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Ganga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20">
                <a:latin typeface="Roboto"/>
                <a:cs typeface="Roboto"/>
              </a:rPr>
              <a:t> Book </a:t>
            </a:r>
            <a:r>
              <a:rPr dirty="0" sz="1150">
                <a:latin typeface="Roboto"/>
                <a:cs typeface="Roboto"/>
              </a:rPr>
              <a:t>steps</a:t>
            </a:r>
            <a:r>
              <a:rPr dirty="0" sz="1150" spc="-5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in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ultimate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u="heavy" sz="115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Trusted</a:t>
            </a:r>
            <a:r>
              <a:rPr dirty="0" u="heavy" sz="1150" spc="-35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 </a:t>
            </a:r>
            <a:r>
              <a:rPr dirty="0" u="heavy" sz="115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Online</a:t>
            </a:r>
            <a:r>
              <a:rPr dirty="0" u="heavy" sz="1150" spc="-4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 </a:t>
            </a:r>
            <a:r>
              <a:rPr dirty="0" u="heavy" sz="115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Betting</a:t>
            </a:r>
            <a:r>
              <a:rPr dirty="0" u="heavy" sz="1150" spc="-35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 </a:t>
            </a:r>
            <a:r>
              <a:rPr dirty="0" u="heavy" sz="115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ID</a:t>
            </a:r>
            <a:r>
              <a:rPr dirty="0" u="heavy" sz="1150" spc="-35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 </a:t>
            </a:r>
            <a:r>
              <a:rPr dirty="0" u="heavy" sz="115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Provider</a:t>
            </a:r>
            <a:r>
              <a:rPr dirty="0" sz="1150">
                <a:latin typeface="Roboto"/>
                <a:cs typeface="Roboto"/>
              </a:rPr>
              <a:t>.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With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services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like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Online </a:t>
            </a:r>
            <a:r>
              <a:rPr dirty="0" sz="1150" b="1">
                <a:latin typeface="Roboto"/>
                <a:cs typeface="Roboto"/>
              </a:rPr>
              <a:t>Cricket</a:t>
            </a:r>
            <a:r>
              <a:rPr dirty="0" sz="1150" spc="-4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>
                <a:latin typeface="Roboto"/>
                <a:cs typeface="Roboto"/>
              </a:rPr>
              <a:t>,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we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make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it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easier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than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ever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dive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into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action.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30">
                <a:latin typeface="Roboto"/>
                <a:cs typeface="Roboto"/>
              </a:rPr>
              <a:t>Let’s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explore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how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Ganga Online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Book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can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elevate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betting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journey.</a:t>
            </a:r>
            <a:endParaRPr sz="11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dirty="0" sz="1500" b="1">
                <a:latin typeface="Arial"/>
                <a:cs typeface="Arial"/>
              </a:rPr>
              <a:t>Why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Choose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Ganga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Online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Book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for</a:t>
            </a:r>
            <a:r>
              <a:rPr dirty="0" sz="1500" spc="-10" b="1">
                <a:latin typeface="Arial"/>
                <a:cs typeface="Arial"/>
              </a:rPr>
              <a:t> Your </a:t>
            </a:r>
            <a:r>
              <a:rPr dirty="0" sz="1500" b="1">
                <a:latin typeface="Arial"/>
                <a:cs typeface="Arial"/>
              </a:rPr>
              <a:t>Online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Betting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spc="-25" b="1">
                <a:latin typeface="Arial"/>
                <a:cs typeface="Arial"/>
              </a:rPr>
              <a:t>ID?</a:t>
            </a:r>
            <a:endParaRPr sz="1500">
              <a:latin typeface="Arial"/>
              <a:cs typeface="Arial"/>
            </a:endParaRPr>
          </a:p>
          <a:p>
            <a:pPr marL="12700" marR="292100">
              <a:lnSpc>
                <a:spcPct val="200000"/>
              </a:lnSpc>
              <a:spcBef>
                <a:spcPts val="305"/>
              </a:spcBef>
            </a:pP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rise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of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betting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has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transformed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how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fans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engage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with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their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favorite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sports, especially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cricket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game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30">
                <a:latin typeface="Roboto"/>
                <a:cs typeface="Roboto"/>
              </a:rPr>
              <a:t>that’s </a:t>
            </a:r>
            <a:r>
              <a:rPr dirty="0" sz="1150">
                <a:latin typeface="Roboto"/>
                <a:cs typeface="Roboto"/>
              </a:rPr>
              <a:t>more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than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just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sport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in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countries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like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India.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At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Ganga</a:t>
            </a:r>
            <a:endParaRPr sz="1150">
              <a:latin typeface="Roboto"/>
              <a:cs typeface="Roboto"/>
            </a:endParaRPr>
          </a:p>
        </p:txBody>
      </p:sp>
      <p:pic>
        <p:nvPicPr>
          <p:cNvPr id="4" name="object 4" descr="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3450" y="2101998"/>
            <a:ext cx="5943600" cy="33432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94426"/>
            <a:ext cx="5922010" cy="7825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Book,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we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understand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pulse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of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betting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players.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Our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mission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is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simple: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provide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50">
                <a:latin typeface="Roboto"/>
                <a:cs typeface="Roboto"/>
              </a:rPr>
              <a:t>a</a:t>
            </a:r>
            <a:endParaRPr sz="1150">
              <a:latin typeface="Roboto"/>
              <a:cs typeface="Roboto"/>
            </a:endParaRPr>
          </a:p>
          <a:p>
            <a:pPr marL="12700" marR="58419">
              <a:lnSpc>
                <a:spcPct val="200000"/>
              </a:lnSpc>
            </a:pPr>
            <a:r>
              <a:rPr dirty="0" sz="1150" spc="-50">
                <a:latin typeface="Roboto"/>
                <a:cs typeface="Roboto"/>
              </a:rPr>
              <a:t>hassle-</a:t>
            </a:r>
            <a:r>
              <a:rPr dirty="0" sz="1150">
                <a:latin typeface="Roboto"/>
                <a:cs typeface="Roboto"/>
              </a:rPr>
              <a:t>free,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secure,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exciting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betting</a:t>
            </a:r>
            <a:r>
              <a:rPr dirty="0" sz="1150" spc="-1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experience</a:t>
            </a:r>
            <a:r>
              <a:rPr dirty="0" sz="1150" spc="-20">
                <a:latin typeface="Roboto"/>
                <a:cs typeface="Roboto"/>
              </a:rPr>
              <a:t> through </a:t>
            </a:r>
            <a:r>
              <a:rPr dirty="0" sz="1150">
                <a:latin typeface="Roboto"/>
                <a:cs typeface="Roboto"/>
              </a:rPr>
              <a:t>our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u="heavy" sz="115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Online</a:t>
            </a:r>
            <a:r>
              <a:rPr dirty="0" u="heavy" sz="1150" spc="-2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 </a:t>
            </a:r>
            <a:r>
              <a:rPr dirty="0" u="heavy" sz="115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Betting</a:t>
            </a:r>
            <a:r>
              <a:rPr dirty="0" u="heavy" sz="1150" spc="-15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 </a:t>
            </a:r>
            <a:r>
              <a:rPr dirty="0" u="heavy" sz="115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ID</a:t>
            </a:r>
            <a:r>
              <a:rPr dirty="0" sz="1150" spc="-20" b="1">
                <a:solidFill>
                  <a:srgbClr val="1154CC"/>
                </a:solidFill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services. </a:t>
            </a:r>
            <a:r>
              <a:rPr dirty="0" sz="1150">
                <a:latin typeface="Roboto"/>
                <a:cs typeface="Roboto"/>
              </a:rPr>
              <a:t>But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what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sets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us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apart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as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Betting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Provider?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Also,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you’re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looking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for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Online </a:t>
            </a:r>
            <a:r>
              <a:rPr dirty="0" sz="1150" b="1">
                <a:latin typeface="Roboto"/>
                <a:cs typeface="Roboto"/>
              </a:rPr>
              <a:t>Cricket</a:t>
            </a:r>
            <a:r>
              <a:rPr dirty="0" sz="1150" spc="-2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25" b="1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bet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on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IPL,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T20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World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Cup,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or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international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ﬁxtures,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or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versatile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Online </a:t>
            </a:r>
            <a:r>
              <a:rPr dirty="0" sz="1150" b="1">
                <a:latin typeface="Roboto"/>
                <a:cs typeface="Roboto"/>
              </a:rPr>
              <a:t>Betting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for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multiple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sports,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we’ve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got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covered.</a:t>
            </a:r>
            <a:endParaRPr sz="11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dirty="0" sz="1500" b="1">
                <a:latin typeface="Arial"/>
                <a:cs typeface="Arial"/>
              </a:rPr>
              <a:t>The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Power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of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an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Online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Cricket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ID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with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Ganga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Online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spc="-20" b="1">
                <a:latin typeface="Arial"/>
                <a:cs typeface="Arial"/>
              </a:rPr>
              <a:t>Book</a:t>
            </a:r>
            <a:endParaRPr sz="1500">
              <a:latin typeface="Arial"/>
              <a:cs typeface="Arial"/>
            </a:endParaRPr>
          </a:p>
          <a:p>
            <a:pPr marL="12700" marR="21590">
              <a:lnSpc>
                <a:spcPct val="200000"/>
              </a:lnSpc>
              <a:spcBef>
                <a:spcPts val="305"/>
              </a:spcBef>
            </a:pPr>
            <a:r>
              <a:rPr dirty="0" sz="1150">
                <a:latin typeface="Roboto"/>
                <a:cs typeface="Roboto"/>
              </a:rPr>
              <a:t>With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Cricket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from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Ganga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Book,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can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place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bets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on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every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ball,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wicket,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run.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Getting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Cricket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is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quick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easy.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Simply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visit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Ganga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Book, </a:t>
            </a:r>
            <a:r>
              <a:rPr dirty="0" sz="1150">
                <a:latin typeface="Roboto"/>
                <a:cs typeface="Roboto"/>
              </a:rPr>
              <a:t>sign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up,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let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our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team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guide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through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process.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Once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you’re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set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up,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you’ll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have </a:t>
            </a:r>
            <a:r>
              <a:rPr dirty="0" sz="1150">
                <a:latin typeface="Roboto"/>
                <a:cs typeface="Roboto"/>
              </a:rPr>
              <a:t>access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all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time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option,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expert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insights,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variety </a:t>
            </a:r>
            <a:r>
              <a:rPr dirty="0" sz="1150">
                <a:latin typeface="Roboto"/>
                <a:cs typeface="Roboto"/>
              </a:rPr>
              <a:t>of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betting</a:t>
            </a:r>
            <a:r>
              <a:rPr dirty="0" sz="1150" spc="-20">
                <a:latin typeface="Roboto"/>
                <a:cs typeface="Roboto"/>
              </a:rPr>
              <a:t> options.your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Online</a:t>
            </a:r>
            <a:r>
              <a:rPr dirty="0" sz="1150" spc="50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Cricket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30" b="1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opens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door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endless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excits.</a:t>
            </a:r>
            <a:endParaRPr sz="1150">
              <a:latin typeface="Roboto"/>
              <a:cs typeface="Roboto"/>
            </a:endParaRPr>
          </a:p>
          <a:p>
            <a:pPr marL="12700" marR="481330">
              <a:lnSpc>
                <a:spcPts val="3450"/>
              </a:lnSpc>
              <a:spcBef>
                <a:spcPts val="85"/>
              </a:spcBef>
            </a:pPr>
            <a:r>
              <a:rPr dirty="0" sz="1500" b="1">
                <a:latin typeface="Arial"/>
                <a:cs typeface="Arial"/>
              </a:rPr>
              <a:t>What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Makes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Ganga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Online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Book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a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Trusted </a:t>
            </a:r>
            <a:r>
              <a:rPr dirty="0" sz="1500" b="1">
                <a:latin typeface="Arial"/>
                <a:cs typeface="Arial"/>
              </a:rPr>
              <a:t>Online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Betting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spc="-25" b="1">
                <a:latin typeface="Arial"/>
                <a:cs typeface="Arial"/>
              </a:rPr>
              <a:t>ID </a:t>
            </a:r>
            <a:r>
              <a:rPr dirty="0" sz="1500" spc="-10" b="1">
                <a:latin typeface="Arial"/>
                <a:cs typeface="Arial"/>
              </a:rPr>
              <a:t>Provider?</a:t>
            </a:r>
            <a:endParaRPr sz="1500">
              <a:latin typeface="Arial"/>
              <a:cs typeface="Arial"/>
            </a:endParaRPr>
          </a:p>
          <a:p>
            <a:pPr algn="just" marL="12700" marR="26670">
              <a:lnSpc>
                <a:spcPts val="2760"/>
              </a:lnSpc>
              <a:spcBef>
                <a:spcPts val="235"/>
              </a:spcBef>
            </a:pPr>
            <a:r>
              <a:rPr dirty="0" sz="1150" spc="-20">
                <a:latin typeface="Roboto"/>
                <a:cs typeface="Roboto"/>
              </a:rPr>
              <a:t>Trust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is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cornerstone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of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any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betting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experience.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With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Many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platforms</a:t>
            </a:r>
            <a:r>
              <a:rPr dirty="0" sz="1150" spc="-20">
                <a:latin typeface="Roboto"/>
                <a:cs typeface="Roboto"/>
              </a:rPr>
              <a:t> vying </a:t>
            </a:r>
            <a:r>
              <a:rPr dirty="0" sz="1150">
                <a:latin typeface="Roboto"/>
                <a:cs typeface="Roboto"/>
              </a:rPr>
              <a:t>for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attention, </a:t>
            </a:r>
            <a:r>
              <a:rPr dirty="0" sz="1150">
                <a:latin typeface="Roboto"/>
                <a:cs typeface="Roboto"/>
              </a:rPr>
              <a:t>how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do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know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which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one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choose?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Ganga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Book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stands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out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as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Trusted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Online </a:t>
            </a:r>
            <a:r>
              <a:rPr dirty="0" sz="1150" b="1">
                <a:latin typeface="Roboto"/>
                <a:cs typeface="Roboto"/>
              </a:rPr>
              <a:t>Betting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Provider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for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several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reasons:</a:t>
            </a:r>
            <a:endParaRPr sz="1150">
              <a:latin typeface="Roboto"/>
              <a:cs typeface="Roboto"/>
            </a:endParaRPr>
          </a:p>
          <a:p>
            <a:pPr marL="466725" marR="494665" indent="-225425">
              <a:lnSpc>
                <a:spcPts val="2760"/>
              </a:lnSpc>
              <a:buSzPct val="95652"/>
              <a:buFont typeface="Arial MT"/>
              <a:buAutoNum type="arabicPeriod"/>
              <a:tabLst>
                <a:tab pos="469900" algn="l"/>
              </a:tabLst>
            </a:pPr>
            <a:r>
              <a:rPr dirty="0" sz="1150" b="1">
                <a:latin typeface="Roboto"/>
                <a:cs typeface="Roboto"/>
              </a:rPr>
              <a:t>Security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First</a:t>
            </a:r>
            <a:r>
              <a:rPr dirty="0" sz="1150">
                <a:latin typeface="Roboto"/>
                <a:cs typeface="Roboto"/>
              </a:rPr>
              <a:t>: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We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prioritize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safety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with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advanced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encryption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secure 	payment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gateways.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Your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personal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ﬁnancial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details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are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always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protected.</a:t>
            </a:r>
            <a:endParaRPr sz="1150">
              <a:latin typeface="Roboto"/>
              <a:cs typeface="Roboto"/>
            </a:endParaRPr>
          </a:p>
          <a:p>
            <a:pPr marL="466725" marR="454025" indent="-225425">
              <a:lnSpc>
                <a:spcPts val="2760"/>
              </a:lnSpc>
              <a:spcBef>
                <a:spcPts val="5"/>
              </a:spcBef>
              <a:buSzPct val="95652"/>
              <a:buFont typeface="Arial MT"/>
              <a:buAutoNum type="arabicPeriod"/>
              <a:tabLst>
                <a:tab pos="469900" algn="l"/>
              </a:tabLst>
            </a:pPr>
            <a:r>
              <a:rPr dirty="0" sz="1150" b="1">
                <a:latin typeface="Roboto"/>
                <a:cs typeface="Roboto"/>
              </a:rPr>
              <a:t>Fast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and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Reliable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>
                <a:latin typeface="Roboto"/>
                <a:cs typeface="Roboto"/>
              </a:rPr>
              <a:t>: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Also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40">
                <a:latin typeface="Roboto"/>
                <a:cs typeface="Roboto"/>
              </a:rPr>
              <a:t>it’s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Betting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Cricket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>
                <a:latin typeface="Roboto"/>
                <a:cs typeface="Roboto"/>
              </a:rPr>
              <a:t>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our </a:t>
            </a:r>
            <a:r>
              <a:rPr dirty="0" sz="1150" spc="-25">
                <a:latin typeface="Roboto"/>
                <a:cs typeface="Roboto"/>
              </a:rPr>
              <a:t>	</a:t>
            </a:r>
            <a:r>
              <a:rPr dirty="0" sz="1150" spc="-10">
                <a:latin typeface="Roboto"/>
                <a:cs typeface="Roboto"/>
              </a:rPr>
              <a:t>streamlined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process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ensures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you’re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ready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bet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in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minutes.</a:t>
            </a:r>
            <a:endParaRPr sz="1150">
              <a:latin typeface="Roboto"/>
              <a:cs typeface="Roboto"/>
            </a:endParaRPr>
          </a:p>
          <a:p>
            <a:pPr marL="466725" marR="280670" indent="-225425">
              <a:lnSpc>
                <a:spcPts val="2760"/>
              </a:lnSpc>
              <a:buSzPct val="95652"/>
              <a:buFont typeface="Arial MT"/>
              <a:buAutoNum type="arabicPeriod"/>
              <a:tabLst>
                <a:tab pos="469900" algn="l"/>
              </a:tabLst>
            </a:pPr>
            <a:r>
              <a:rPr dirty="0" sz="1150" spc="-10" b="1">
                <a:latin typeface="Roboto"/>
                <a:cs typeface="Roboto"/>
              </a:rPr>
              <a:t>24/7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Support</a:t>
            </a:r>
            <a:r>
              <a:rPr dirty="0" sz="1150">
                <a:latin typeface="Roboto"/>
                <a:cs typeface="Roboto"/>
              </a:rPr>
              <a:t>: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Our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dedicated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team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available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24/7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assist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with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any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queries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or </a:t>
            </a:r>
            <a:r>
              <a:rPr dirty="0" sz="1150" spc="-25">
                <a:latin typeface="Roboto"/>
                <a:cs typeface="Roboto"/>
              </a:rPr>
              <a:t>	</a:t>
            </a:r>
            <a:r>
              <a:rPr dirty="0" sz="1150" spc="-10">
                <a:latin typeface="Roboto"/>
                <a:cs typeface="Roboto"/>
              </a:rPr>
              <a:t>issues.</a:t>
            </a:r>
            <a:endParaRPr sz="115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94426"/>
            <a:ext cx="5927725" cy="811910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6725" indent="-225425">
              <a:lnSpc>
                <a:spcPct val="100000"/>
              </a:lnSpc>
              <a:spcBef>
                <a:spcPts val="100"/>
              </a:spcBef>
              <a:buSzPct val="95652"/>
              <a:buFont typeface="Arial MT"/>
              <a:buAutoNum type="arabicPeriod" startAt="4"/>
              <a:tabLst>
                <a:tab pos="466725" algn="l"/>
              </a:tabLst>
            </a:pPr>
            <a:r>
              <a:rPr dirty="0" sz="1150" b="1">
                <a:latin typeface="Roboto"/>
                <a:cs typeface="Roboto"/>
              </a:rPr>
              <a:t>Wide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Range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of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Options</a:t>
            </a:r>
            <a:r>
              <a:rPr dirty="0" sz="1150" spc="-10">
                <a:latin typeface="Roboto"/>
                <a:cs typeface="Roboto"/>
              </a:rPr>
              <a:t>: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From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cricket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football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kabaddi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casino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games,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we</a:t>
            </a:r>
            <a:endParaRPr sz="1150">
              <a:latin typeface="Roboto"/>
              <a:cs typeface="Roboto"/>
            </a:endParaRPr>
          </a:p>
          <a:p>
            <a:pPr>
              <a:lnSpc>
                <a:spcPct val="100000"/>
              </a:lnSpc>
              <a:buFont typeface="Arial MT"/>
              <a:buAutoNum type="arabicPeriod" startAt="4"/>
            </a:pPr>
            <a:endParaRPr sz="1150">
              <a:latin typeface="Roboto"/>
              <a:cs typeface="Roboto"/>
            </a:endParaRPr>
          </a:p>
          <a:p>
            <a:pPr marL="469900">
              <a:lnSpc>
                <a:spcPct val="100000"/>
              </a:lnSpc>
            </a:pPr>
            <a:r>
              <a:rPr dirty="0" sz="1150">
                <a:latin typeface="Roboto"/>
                <a:cs typeface="Roboto"/>
              </a:rPr>
              <a:t>offer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something</a:t>
            </a:r>
            <a:r>
              <a:rPr dirty="0" sz="1150" spc="-1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for</a:t>
            </a:r>
            <a:r>
              <a:rPr dirty="0" sz="1150" spc="-1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every</a:t>
            </a:r>
            <a:r>
              <a:rPr dirty="0" sz="1150" spc="-1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betting</a:t>
            </a:r>
            <a:r>
              <a:rPr dirty="0" sz="1150" spc="-1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player.</a:t>
            </a:r>
            <a:endParaRPr sz="1150">
              <a:latin typeface="Roboto"/>
              <a:cs typeface="Roboto"/>
            </a:endParaRPr>
          </a:p>
          <a:p>
            <a:pPr marL="466725" marR="145415" indent="-225425">
              <a:lnSpc>
                <a:spcPct val="200000"/>
              </a:lnSpc>
              <a:buSzPct val="95652"/>
              <a:buFont typeface="Arial MT"/>
              <a:buAutoNum type="arabicPeriod" startAt="5"/>
              <a:tabLst>
                <a:tab pos="469900" algn="l"/>
              </a:tabLst>
            </a:pPr>
            <a:r>
              <a:rPr dirty="0" sz="1150" b="1">
                <a:latin typeface="Roboto"/>
                <a:cs typeface="Roboto"/>
              </a:rPr>
              <a:t>Transparency</a:t>
            </a:r>
            <a:r>
              <a:rPr dirty="0" sz="1150">
                <a:latin typeface="Roboto"/>
                <a:cs typeface="Roboto"/>
              </a:rPr>
              <a:t>:</a:t>
            </a:r>
            <a:r>
              <a:rPr dirty="0" sz="1150" spc="-1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No</a:t>
            </a:r>
            <a:r>
              <a:rPr dirty="0" sz="1150" spc="-10">
                <a:latin typeface="Roboto"/>
                <a:cs typeface="Roboto"/>
              </a:rPr>
              <a:t> hidden</a:t>
            </a:r>
            <a:r>
              <a:rPr dirty="0" sz="1150" spc="-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fees,</a:t>
            </a:r>
            <a:r>
              <a:rPr dirty="0" sz="1150" spc="-1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no</a:t>
            </a:r>
            <a:r>
              <a:rPr dirty="0" sz="1150" spc="-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complicated </a:t>
            </a:r>
            <a:r>
              <a:rPr dirty="0" sz="1150" spc="-25">
                <a:latin typeface="Roboto"/>
                <a:cs typeface="Roboto"/>
              </a:rPr>
              <a:t>terms—</a:t>
            </a:r>
            <a:r>
              <a:rPr dirty="0" sz="1150" spc="-10">
                <a:latin typeface="Roboto"/>
                <a:cs typeface="Roboto"/>
              </a:rPr>
              <a:t>just</a:t>
            </a:r>
            <a:r>
              <a:rPr dirty="0" sz="1150" spc="-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straightforward</a:t>
            </a:r>
            <a:r>
              <a:rPr dirty="0" sz="1150" spc="-10">
                <a:latin typeface="Roboto"/>
                <a:cs typeface="Roboto"/>
              </a:rPr>
              <a:t> betting </a:t>
            </a:r>
            <a:r>
              <a:rPr dirty="0" sz="1150" spc="-10">
                <a:latin typeface="Roboto"/>
                <a:cs typeface="Roboto"/>
              </a:rPr>
              <a:t>	</a:t>
            </a:r>
            <a:r>
              <a:rPr dirty="0" sz="1150" spc="-20">
                <a:latin typeface="Roboto"/>
                <a:cs typeface="Roboto"/>
              </a:rPr>
              <a:t>fun.</a:t>
            </a:r>
            <a:endParaRPr sz="115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150">
              <a:latin typeface="Roboto"/>
              <a:cs typeface="Roboto"/>
            </a:endParaRPr>
          </a:p>
          <a:p>
            <a:pPr marL="12700" marR="141605">
              <a:lnSpc>
                <a:spcPct val="200000"/>
              </a:lnSpc>
            </a:pPr>
            <a:r>
              <a:rPr dirty="0" sz="1150">
                <a:latin typeface="Roboto"/>
                <a:cs typeface="Roboto"/>
              </a:rPr>
              <a:t>These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qualities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have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earned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us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reputation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go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Betting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Provider</a:t>
            </a:r>
            <a:r>
              <a:rPr dirty="0" sz="1150">
                <a:latin typeface="Roboto"/>
                <a:cs typeface="Roboto"/>
              </a:rPr>
              <a:t>,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making </a:t>
            </a:r>
            <a:r>
              <a:rPr dirty="0" sz="1150">
                <a:latin typeface="Roboto"/>
                <a:cs typeface="Roboto"/>
              </a:rPr>
              <a:t>Ganga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Book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name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can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rely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on.</a:t>
            </a:r>
            <a:endParaRPr sz="11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dirty="0" sz="1500" b="1">
                <a:latin typeface="Arial"/>
                <a:cs typeface="Arial"/>
              </a:rPr>
              <a:t>How</a:t>
            </a:r>
            <a:r>
              <a:rPr dirty="0" sz="1500" spc="-2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to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Get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Started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with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Your</a:t>
            </a:r>
            <a:r>
              <a:rPr dirty="0" sz="1500" spc="-2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Online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Betting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spc="-25" b="1">
                <a:latin typeface="Arial"/>
                <a:cs typeface="Arial"/>
              </a:rPr>
              <a:t>ID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dirty="0" sz="1150" spc="-10">
                <a:latin typeface="Roboto"/>
                <a:cs typeface="Roboto"/>
              </a:rPr>
              <a:t>Ready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join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action?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Getting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Betting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with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Ganga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Book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is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breeze.</a:t>
            </a:r>
            <a:endParaRPr sz="115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150">
              <a:latin typeface="Roboto"/>
              <a:cs typeface="Roboto"/>
            </a:endParaRPr>
          </a:p>
          <a:p>
            <a:pPr marL="466725" indent="-225425">
              <a:lnSpc>
                <a:spcPct val="100000"/>
              </a:lnSpc>
              <a:buSzPct val="95652"/>
              <a:buFont typeface="Arial MT"/>
              <a:buAutoNum type="arabicPeriod"/>
              <a:tabLst>
                <a:tab pos="466725" algn="l"/>
              </a:tabLst>
            </a:pPr>
            <a:r>
              <a:rPr dirty="0" sz="1150" b="1">
                <a:latin typeface="Roboto"/>
                <a:cs typeface="Roboto"/>
              </a:rPr>
              <a:t>Visit</a:t>
            </a:r>
            <a:r>
              <a:rPr dirty="0" sz="1150" spc="-4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Ganga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Book</a:t>
            </a:r>
            <a:r>
              <a:rPr dirty="0" sz="1150">
                <a:latin typeface="Roboto"/>
                <a:cs typeface="Roboto"/>
              </a:rPr>
              <a:t>: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Head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our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website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explore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our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offerings.</a:t>
            </a:r>
            <a:endParaRPr sz="1150">
              <a:latin typeface="Roboto"/>
              <a:cs typeface="Roboto"/>
            </a:endParaRPr>
          </a:p>
          <a:p>
            <a:pPr>
              <a:lnSpc>
                <a:spcPct val="100000"/>
              </a:lnSpc>
              <a:buFont typeface="Arial MT"/>
              <a:buAutoNum type="arabicPeriod"/>
            </a:pPr>
            <a:endParaRPr sz="1150">
              <a:latin typeface="Roboto"/>
              <a:cs typeface="Roboto"/>
            </a:endParaRPr>
          </a:p>
          <a:p>
            <a:pPr marL="466725" indent="-225425">
              <a:lnSpc>
                <a:spcPct val="100000"/>
              </a:lnSpc>
              <a:buSzPct val="95652"/>
              <a:buFont typeface="Arial MT"/>
              <a:buAutoNum type="arabicPeriod"/>
              <a:tabLst>
                <a:tab pos="466725" algn="l"/>
              </a:tabLst>
            </a:pPr>
            <a:r>
              <a:rPr dirty="0" sz="1150" b="1">
                <a:latin typeface="Roboto"/>
                <a:cs typeface="Roboto"/>
              </a:rPr>
              <a:t>Sign</a:t>
            </a:r>
            <a:r>
              <a:rPr dirty="0" sz="1150" spc="-4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Up</a:t>
            </a:r>
            <a:r>
              <a:rPr dirty="0" sz="1150">
                <a:latin typeface="Roboto"/>
                <a:cs typeface="Roboto"/>
              </a:rPr>
              <a:t>: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Provide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basic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details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create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account.</a:t>
            </a:r>
            <a:endParaRPr sz="1150">
              <a:latin typeface="Roboto"/>
              <a:cs typeface="Roboto"/>
            </a:endParaRPr>
          </a:p>
          <a:p>
            <a:pPr>
              <a:lnSpc>
                <a:spcPct val="100000"/>
              </a:lnSpc>
              <a:buFont typeface="Arial MT"/>
              <a:buAutoNum type="arabicPeriod"/>
            </a:pPr>
            <a:endParaRPr sz="1150">
              <a:latin typeface="Roboto"/>
              <a:cs typeface="Roboto"/>
            </a:endParaRPr>
          </a:p>
          <a:p>
            <a:pPr marL="466725" indent="-225425">
              <a:lnSpc>
                <a:spcPct val="100000"/>
              </a:lnSpc>
              <a:buSzPct val="95652"/>
              <a:buFont typeface="Arial MT"/>
              <a:buAutoNum type="arabicPeriod"/>
              <a:tabLst>
                <a:tab pos="466725" algn="l"/>
              </a:tabLst>
            </a:pPr>
            <a:r>
              <a:rPr dirty="0" sz="1150" b="1">
                <a:latin typeface="Roboto"/>
                <a:cs typeface="Roboto"/>
              </a:rPr>
              <a:t>Choose</a:t>
            </a:r>
            <a:r>
              <a:rPr dirty="0" sz="1150" spc="-25" b="1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Your</a:t>
            </a:r>
            <a:r>
              <a:rPr dirty="0" sz="1150" spc="-2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>
                <a:latin typeface="Roboto"/>
                <a:cs typeface="Roboto"/>
              </a:rPr>
              <a:t>: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Opt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for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2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Cricket</a:t>
            </a:r>
            <a:r>
              <a:rPr dirty="0" sz="1150" spc="-2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25" b="1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if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you’re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cricket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fan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or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broader</a:t>
            </a:r>
            <a:endParaRPr sz="1150">
              <a:latin typeface="Roboto"/>
              <a:cs typeface="Roboto"/>
            </a:endParaRPr>
          </a:p>
          <a:p>
            <a:pPr>
              <a:lnSpc>
                <a:spcPct val="100000"/>
              </a:lnSpc>
              <a:buFont typeface="Arial MT"/>
              <a:buAutoNum type="arabicPeriod"/>
            </a:pPr>
            <a:endParaRPr sz="1150">
              <a:latin typeface="Roboto"/>
              <a:cs typeface="Roboto"/>
            </a:endParaRPr>
          </a:p>
          <a:p>
            <a:pPr marL="469900">
              <a:lnSpc>
                <a:spcPct val="100000"/>
              </a:lnSpc>
            </a:pP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Betting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for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multiple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sports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games.</a:t>
            </a:r>
            <a:endParaRPr sz="115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150">
              <a:latin typeface="Roboto"/>
              <a:cs typeface="Roboto"/>
            </a:endParaRPr>
          </a:p>
          <a:p>
            <a:pPr marL="466725" indent="-225425">
              <a:lnSpc>
                <a:spcPct val="100000"/>
              </a:lnSpc>
              <a:buSzPct val="95652"/>
              <a:buFont typeface="Arial MT"/>
              <a:buAutoNum type="arabicPeriod" startAt="4"/>
              <a:tabLst>
                <a:tab pos="466725" algn="l"/>
              </a:tabLst>
            </a:pPr>
            <a:r>
              <a:rPr dirty="0" sz="1150" b="1">
                <a:latin typeface="Roboto"/>
                <a:cs typeface="Roboto"/>
              </a:rPr>
              <a:t>Deposit</a:t>
            </a:r>
            <a:r>
              <a:rPr dirty="0" sz="1150" spc="-45" b="1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Funds</a:t>
            </a:r>
            <a:r>
              <a:rPr dirty="0" sz="1150" spc="-10">
                <a:latin typeface="Roboto"/>
                <a:cs typeface="Roboto"/>
              </a:rPr>
              <a:t>: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Use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our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secure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payment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options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add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money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account.</a:t>
            </a:r>
            <a:endParaRPr sz="1150">
              <a:latin typeface="Roboto"/>
              <a:cs typeface="Roboto"/>
            </a:endParaRPr>
          </a:p>
          <a:p>
            <a:pPr>
              <a:lnSpc>
                <a:spcPct val="100000"/>
              </a:lnSpc>
              <a:buFont typeface="Arial MT"/>
              <a:buAutoNum type="arabicPeriod" startAt="4"/>
            </a:pPr>
            <a:endParaRPr sz="1150">
              <a:latin typeface="Roboto"/>
              <a:cs typeface="Roboto"/>
            </a:endParaRPr>
          </a:p>
          <a:p>
            <a:pPr marL="466725" indent="-225425">
              <a:lnSpc>
                <a:spcPct val="100000"/>
              </a:lnSpc>
              <a:buSzPct val="95652"/>
              <a:buFont typeface="Arial MT"/>
              <a:buAutoNum type="arabicPeriod" startAt="4"/>
              <a:tabLst>
                <a:tab pos="466725" algn="l"/>
              </a:tabLst>
            </a:pPr>
            <a:r>
              <a:rPr dirty="0" sz="1150" b="1">
                <a:latin typeface="Roboto"/>
                <a:cs typeface="Roboto"/>
              </a:rPr>
              <a:t>Start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Betting</a:t>
            </a:r>
            <a:r>
              <a:rPr dirty="0" sz="1150" spc="-10">
                <a:latin typeface="Roboto"/>
                <a:cs typeface="Roboto"/>
              </a:rPr>
              <a:t>: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Dive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into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action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enjoy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excit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of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winning</a:t>
            </a:r>
            <a:endParaRPr sz="115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Font typeface="Arial MT"/>
              <a:buAutoNum type="arabicPeriod" startAt="4"/>
            </a:pPr>
            <a:endParaRPr sz="1150">
              <a:latin typeface="Roboto"/>
              <a:cs typeface="Roboto"/>
            </a:endParaRPr>
          </a:p>
          <a:p>
            <a:pPr marL="12700" marR="238125">
              <a:lnSpc>
                <a:spcPct val="200000"/>
              </a:lnSpc>
            </a:pPr>
            <a:r>
              <a:rPr dirty="0" sz="1150">
                <a:latin typeface="Roboto"/>
                <a:cs typeface="Roboto"/>
              </a:rPr>
              <a:t>Our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team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ensures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that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every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step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smooth,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so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can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focus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on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what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matters—</a:t>
            </a:r>
            <a:r>
              <a:rPr dirty="0" sz="1150" spc="-10">
                <a:latin typeface="Roboto"/>
                <a:cs typeface="Roboto"/>
              </a:rPr>
              <a:t>placing </a:t>
            </a:r>
            <a:r>
              <a:rPr dirty="0" sz="1150" spc="-20">
                <a:latin typeface="Roboto"/>
                <a:cs typeface="Roboto"/>
              </a:rPr>
              <a:t>winning</a:t>
            </a:r>
            <a:r>
              <a:rPr dirty="0" sz="1150" spc="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bets.</a:t>
            </a:r>
            <a:endParaRPr sz="11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dirty="0" sz="1500" b="1">
                <a:latin typeface="Arial"/>
                <a:cs typeface="Arial"/>
              </a:rPr>
              <a:t>The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Benefits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of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Betting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with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a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Trusted </a:t>
            </a:r>
            <a:r>
              <a:rPr dirty="0" sz="1500" b="1">
                <a:latin typeface="Arial"/>
                <a:cs typeface="Arial"/>
              </a:rPr>
              <a:t>Online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Betting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spc="-25" b="1">
                <a:latin typeface="Arial"/>
                <a:cs typeface="Arial"/>
              </a:rPr>
              <a:t>ID</a:t>
            </a:r>
            <a:endParaRPr sz="1500">
              <a:latin typeface="Arial"/>
              <a:cs typeface="Arial"/>
            </a:endParaRPr>
          </a:p>
          <a:p>
            <a:pPr marL="12700" marR="5715">
              <a:lnSpc>
                <a:spcPct val="200000"/>
              </a:lnSpc>
              <a:spcBef>
                <a:spcPts val="305"/>
              </a:spcBef>
            </a:pPr>
            <a:r>
              <a:rPr dirty="0" sz="1150">
                <a:latin typeface="Roboto"/>
                <a:cs typeface="Roboto"/>
              </a:rPr>
              <a:t>When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choose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Ganga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Book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Trusted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Betting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Provider</a:t>
            </a:r>
            <a:r>
              <a:rPr dirty="0" sz="1150">
                <a:latin typeface="Roboto"/>
                <a:cs typeface="Roboto"/>
              </a:rPr>
              <a:t>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you’re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not </a:t>
            </a:r>
            <a:r>
              <a:rPr dirty="0" sz="1150" spc="-10">
                <a:latin typeface="Roboto"/>
                <a:cs typeface="Roboto"/>
              </a:rPr>
              <a:t>just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betting;</a:t>
            </a:r>
            <a:r>
              <a:rPr dirty="0" sz="1150" spc="-25">
                <a:latin typeface="Roboto"/>
                <a:cs typeface="Roboto"/>
              </a:rPr>
              <a:t> you’re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investing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in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experience.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30">
                <a:latin typeface="Roboto"/>
                <a:cs typeface="Roboto"/>
              </a:rPr>
              <a:t>Here’s </a:t>
            </a:r>
            <a:r>
              <a:rPr dirty="0" sz="1150" spc="-10">
                <a:latin typeface="Roboto"/>
                <a:cs typeface="Roboto"/>
              </a:rPr>
              <a:t>why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our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users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keep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coming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back:</a:t>
            </a:r>
            <a:endParaRPr sz="115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150">
              <a:latin typeface="Roboto"/>
              <a:cs typeface="Roboto"/>
            </a:endParaRPr>
          </a:p>
          <a:p>
            <a:pPr lvl="1" marL="469265" indent="-227965">
              <a:lnSpc>
                <a:spcPct val="100000"/>
              </a:lnSpc>
              <a:buSzPct val="95652"/>
              <a:buFont typeface="Arial MT"/>
              <a:buChar char="●"/>
              <a:tabLst>
                <a:tab pos="469265" algn="l"/>
              </a:tabLst>
            </a:pPr>
            <a:r>
              <a:rPr dirty="0" sz="1150" b="1">
                <a:latin typeface="Roboto"/>
                <a:cs typeface="Roboto"/>
              </a:rPr>
              <a:t>Convenience</a:t>
            </a:r>
            <a:r>
              <a:rPr dirty="0" sz="1150">
                <a:latin typeface="Roboto"/>
                <a:cs typeface="Roboto"/>
              </a:rPr>
              <a:t>: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Bet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anytime,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anywhere,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from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phone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or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computer.</a:t>
            </a:r>
            <a:endParaRPr sz="1150">
              <a:latin typeface="Roboto"/>
              <a:cs typeface="Roboto"/>
            </a:endParaRPr>
          </a:p>
          <a:p>
            <a:pPr lvl="1" marL="469900" marR="122555" indent="-228600">
              <a:lnSpc>
                <a:spcPct val="200000"/>
              </a:lnSpc>
              <a:buSzPct val="95652"/>
              <a:buFont typeface="Arial MT"/>
              <a:buChar char="●"/>
              <a:tabLst>
                <a:tab pos="469900" algn="l"/>
              </a:tabLst>
            </a:pPr>
            <a:r>
              <a:rPr dirty="0" sz="1150" b="1">
                <a:latin typeface="Roboto"/>
                <a:cs typeface="Roboto"/>
              </a:rPr>
              <a:t>Variety</a:t>
            </a:r>
            <a:r>
              <a:rPr dirty="0" sz="1150">
                <a:latin typeface="Roboto"/>
                <a:cs typeface="Roboto"/>
              </a:rPr>
              <a:t>: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With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3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Betting</a:t>
            </a:r>
            <a:r>
              <a:rPr dirty="0" sz="1150" spc="-3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>
                <a:latin typeface="Roboto"/>
                <a:cs typeface="Roboto"/>
              </a:rPr>
              <a:t>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you’re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not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limited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one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sport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or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game—</a:t>
            </a:r>
            <a:r>
              <a:rPr dirty="0" sz="1150" spc="-10">
                <a:latin typeface="Roboto"/>
                <a:cs typeface="Roboto"/>
              </a:rPr>
              <a:t>explore cricket,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football,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tennis,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more.</a:t>
            </a:r>
            <a:endParaRPr sz="115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94426"/>
            <a:ext cx="5943600" cy="7578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265" indent="-227965">
              <a:lnSpc>
                <a:spcPct val="100000"/>
              </a:lnSpc>
              <a:spcBef>
                <a:spcPts val="100"/>
              </a:spcBef>
              <a:buSzPct val="95652"/>
              <a:buFont typeface="Arial MT"/>
              <a:buChar char="●"/>
              <a:tabLst>
                <a:tab pos="469265" algn="l"/>
              </a:tabLst>
            </a:pPr>
            <a:r>
              <a:rPr dirty="0" sz="1150" b="1">
                <a:latin typeface="Roboto"/>
                <a:cs typeface="Roboto"/>
              </a:rPr>
              <a:t>Live</a:t>
            </a:r>
            <a:r>
              <a:rPr dirty="0" sz="1150" spc="-45" b="1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Updates</a:t>
            </a:r>
            <a:r>
              <a:rPr dirty="0" sz="1150" spc="-10">
                <a:latin typeface="Roboto"/>
                <a:cs typeface="Roboto"/>
              </a:rPr>
              <a:t>: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Stay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ahead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with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all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time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scores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odds,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especially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with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Online</a:t>
            </a:r>
            <a:endParaRPr sz="1150">
              <a:latin typeface="Roboto"/>
              <a:cs typeface="Roboto"/>
            </a:endParaRPr>
          </a:p>
          <a:p>
            <a:pPr>
              <a:lnSpc>
                <a:spcPct val="100000"/>
              </a:lnSpc>
              <a:buFont typeface="Arial MT"/>
              <a:buChar char="●"/>
            </a:pPr>
            <a:endParaRPr sz="1150">
              <a:latin typeface="Roboto"/>
              <a:cs typeface="Roboto"/>
            </a:endParaRPr>
          </a:p>
          <a:p>
            <a:pPr marL="469900">
              <a:lnSpc>
                <a:spcPct val="100000"/>
              </a:lnSpc>
            </a:pPr>
            <a:r>
              <a:rPr dirty="0" sz="1150" b="1">
                <a:latin typeface="Roboto"/>
                <a:cs typeface="Roboto"/>
              </a:rPr>
              <a:t>Cricket</a:t>
            </a:r>
            <a:r>
              <a:rPr dirty="0" sz="1150" spc="-3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25" b="1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during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exciting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matches.</a:t>
            </a:r>
            <a:endParaRPr sz="1150">
              <a:latin typeface="Roboto"/>
              <a:cs typeface="Roboto"/>
            </a:endParaRPr>
          </a:p>
          <a:p>
            <a:pPr marL="469900" marR="90170" indent="-228600">
              <a:lnSpc>
                <a:spcPct val="200000"/>
              </a:lnSpc>
              <a:buSzPct val="95652"/>
              <a:buFont typeface="Arial MT"/>
              <a:buChar char="●"/>
              <a:tabLst>
                <a:tab pos="469900" algn="l"/>
              </a:tabLst>
            </a:pPr>
            <a:r>
              <a:rPr dirty="0" sz="1150" b="1">
                <a:latin typeface="Roboto"/>
                <a:cs typeface="Roboto"/>
              </a:rPr>
              <a:t>Exclusive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Offers</a:t>
            </a:r>
            <a:r>
              <a:rPr dirty="0" sz="1150">
                <a:latin typeface="Roboto"/>
                <a:cs typeface="Roboto"/>
              </a:rPr>
              <a:t>: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Enjoy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bonuses,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cashback,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promotions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designed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boost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your </a:t>
            </a:r>
            <a:r>
              <a:rPr dirty="0" sz="1150" spc="-10">
                <a:latin typeface="Roboto"/>
                <a:cs typeface="Roboto"/>
              </a:rPr>
              <a:t>winnings.</a:t>
            </a:r>
            <a:endParaRPr sz="115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150">
              <a:latin typeface="Roboto"/>
              <a:cs typeface="Roboto"/>
            </a:endParaRPr>
          </a:p>
          <a:p>
            <a:pPr marL="12700" marR="57785">
              <a:lnSpc>
                <a:spcPct val="200000"/>
              </a:lnSpc>
            </a:pPr>
            <a:r>
              <a:rPr dirty="0" sz="1150">
                <a:latin typeface="Roboto"/>
                <a:cs typeface="Roboto"/>
              </a:rPr>
              <a:t>Ganga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Book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ensures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have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tools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succeed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Also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you're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seasoned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bettor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or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2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newbie.</a:t>
            </a:r>
            <a:endParaRPr sz="11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dirty="0" sz="1500" b="1">
                <a:latin typeface="Arial"/>
                <a:cs typeface="Arial"/>
              </a:rPr>
              <a:t>Why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Cricket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Betting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is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Booming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with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Ganga</a:t>
            </a:r>
            <a:r>
              <a:rPr dirty="0" sz="1500" spc="-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Online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spc="-20" b="1">
                <a:latin typeface="Arial"/>
                <a:cs typeface="Arial"/>
              </a:rPr>
              <a:t>Book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200000"/>
              </a:lnSpc>
              <a:spcBef>
                <a:spcPts val="305"/>
              </a:spcBef>
            </a:pPr>
            <a:r>
              <a:rPr dirty="0" sz="1150">
                <a:latin typeface="Roboto"/>
                <a:cs typeface="Roboto"/>
              </a:rPr>
              <a:t>Cricket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betting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has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taken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world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by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storm,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Ganga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Book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is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at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forefront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of </a:t>
            </a:r>
            <a:r>
              <a:rPr dirty="0" sz="1150">
                <a:latin typeface="Roboto"/>
                <a:cs typeface="Roboto"/>
              </a:rPr>
              <a:t>this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revolution.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With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leagues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like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IPL,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Big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Bash,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CPL,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35">
                <a:latin typeface="Roboto"/>
                <a:cs typeface="Roboto"/>
              </a:rPr>
              <a:t>there’s </a:t>
            </a:r>
            <a:r>
              <a:rPr dirty="0" sz="1150" spc="-20">
                <a:latin typeface="Roboto"/>
                <a:cs typeface="Roboto"/>
              </a:rPr>
              <a:t>always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match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bet</a:t>
            </a:r>
            <a:r>
              <a:rPr dirty="0" sz="1150" spc="50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on.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2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Cricket</a:t>
            </a:r>
            <a:r>
              <a:rPr dirty="0" sz="1150" spc="-3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25" b="1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from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Ganga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Book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lets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capitalize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on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every</a:t>
            </a:r>
            <a:r>
              <a:rPr dirty="0" sz="1150" spc="-25">
                <a:latin typeface="Roboto"/>
                <a:cs typeface="Roboto"/>
              </a:rPr>
              <a:t> moment—</a:t>
            </a:r>
            <a:r>
              <a:rPr dirty="0" sz="1150">
                <a:latin typeface="Roboto"/>
                <a:cs typeface="Roboto"/>
              </a:rPr>
              <a:t>be</a:t>
            </a:r>
            <a:r>
              <a:rPr dirty="0" sz="1150" spc="-25">
                <a:latin typeface="Roboto"/>
                <a:cs typeface="Roboto"/>
              </a:rPr>
              <a:t> it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six,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wicket,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dramatic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super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over.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Our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platform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provides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detailed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stats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insights, helping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make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informed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decisions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maximize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returns.</a:t>
            </a:r>
            <a:endParaRPr sz="11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dirty="0" sz="1500" b="1">
                <a:latin typeface="Arial"/>
                <a:cs typeface="Arial"/>
              </a:rPr>
              <a:t>Final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Thoughts: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Bet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Smart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with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Ganga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Online</a:t>
            </a:r>
            <a:r>
              <a:rPr dirty="0" sz="1500" spc="-10" b="1">
                <a:latin typeface="Arial"/>
                <a:cs typeface="Arial"/>
              </a:rPr>
              <a:t> </a:t>
            </a:r>
            <a:r>
              <a:rPr dirty="0" sz="1500" spc="-20" b="1">
                <a:latin typeface="Arial"/>
                <a:cs typeface="Arial"/>
              </a:rPr>
              <a:t>Book</a:t>
            </a:r>
            <a:endParaRPr sz="1500">
              <a:latin typeface="Arial"/>
              <a:cs typeface="Arial"/>
            </a:endParaRPr>
          </a:p>
          <a:p>
            <a:pPr marL="12700" marR="109220">
              <a:lnSpc>
                <a:spcPct val="200000"/>
              </a:lnSpc>
              <a:spcBef>
                <a:spcPts val="305"/>
              </a:spcBef>
            </a:pPr>
            <a:r>
              <a:rPr dirty="0" sz="1150">
                <a:latin typeface="Roboto"/>
                <a:cs typeface="Roboto"/>
              </a:rPr>
              <a:t>In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the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60">
                <a:latin typeface="Roboto"/>
                <a:cs typeface="Roboto"/>
              </a:rPr>
              <a:t>ever-</a:t>
            </a:r>
            <a:r>
              <a:rPr dirty="0" sz="1150" spc="-10">
                <a:latin typeface="Roboto"/>
                <a:cs typeface="Roboto"/>
              </a:rPr>
              <a:t>evolving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world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of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betting,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having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reliable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partner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makes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all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the </a:t>
            </a:r>
            <a:r>
              <a:rPr dirty="0" sz="1150">
                <a:latin typeface="Roboto"/>
                <a:cs typeface="Roboto"/>
              </a:rPr>
              <a:t>difference.</a:t>
            </a:r>
            <a:r>
              <a:rPr dirty="0" sz="1150" spc="-5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Ganga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Book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30">
                <a:latin typeface="Roboto"/>
                <a:cs typeface="Roboto"/>
              </a:rPr>
              <a:t>isn’t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just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4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Betting</a:t>
            </a:r>
            <a:r>
              <a:rPr dirty="0" sz="1150" spc="-4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45" b="1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Provider</a:t>
            </a:r>
            <a:r>
              <a:rPr dirty="0" sz="1150" spc="-10">
                <a:latin typeface="Roboto"/>
                <a:cs typeface="Roboto"/>
              </a:rPr>
              <a:t>—</a:t>
            </a:r>
            <a:r>
              <a:rPr dirty="0" sz="1150" spc="-25">
                <a:latin typeface="Roboto"/>
                <a:cs typeface="Roboto"/>
              </a:rPr>
              <a:t>we’re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gateway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excitement,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rewards,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unbeatable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entertainment.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Also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you’re </a:t>
            </a:r>
            <a:r>
              <a:rPr dirty="0" sz="1150">
                <a:latin typeface="Roboto"/>
                <a:cs typeface="Roboto"/>
              </a:rPr>
              <a:t>here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for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</a:t>
            </a:r>
            <a:r>
              <a:rPr dirty="0" sz="1150" spc="-30">
                <a:latin typeface="Roboto"/>
                <a:cs typeface="Roboto"/>
              </a:rPr>
              <a:t> </a:t>
            </a:r>
            <a:r>
              <a:rPr dirty="0" sz="1150" spc="-10" b="1">
                <a:latin typeface="Roboto"/>
                <a:cs typeface="Roboto"/>
              </a:rPr>
              <a:t>Online </a:t>
            </a:r>
            <a:r>
              <a:rPr dirty="0" sz="1150" b="1">
                <a:latin typeface="Roboto"/>
                <a:cs typeface="Roboto"/>
              </a:rPr>
              <a:t>Cricket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 spc="-35" b="1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cheer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for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team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u="heavy" sz="115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Online</a:t>
            </a:r>
            <a:r>
              <a:rPr dirty="0" u="heavy" sz="1150" spc="-35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 </a:t>
            </a:r>
            <a:r>
              <a:rPr dirty="0" u="heavy" sz="115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Betting</a:t>
            </a:r>
            <a:r>
              <a:rPr dirty="0" u="heavy" sz="1150" spc="-4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 </a:t>
            </a:r>
            <a:r>
              <a:rPr dirty="0" u="heavy" sz="1150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Roboto"/>
                <a:cs typeface="Roboto"/>
                <a:hlinkClick r:id="rId2"/>
              </a:rPr>
              <a:t>ID</a:t>
            </a:r>
            <a:r>
              <a:rPr dirty="0" sz="1150" spc="-35" b="1">
                <a:solidFill>
                  <a:srgbClr val="1154CC"/>
                </a:solidFill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to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explore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new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possibilities,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we’ve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got </a:t>
            </a:r>
            <a:r>
              <a:rPr dirty="0" sz="1150" spc="-20">
                <a:latin typeface="Roboto"/>
                <a:cs typeface="Roboto"/>
              </a:rPr>
              <a:t>everything</a:t>
            </a:r>
            <a:r>
              <a:rPr dirty="0" sz="1150" spc="-10">
                <a:latin typeface="Roboto"/>
                <a:cs typeface="Roboto"/>
              </a:rPr>
              <a:t> you</a:t>
            </a:r>
            <a:r>
              <a:rPr dirty="0" sz="1150" spc="-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need.</a:t>
            </a:r>
            <a:endParaRPr sz="1150">
              <a:latin typeface="Roboto"/>
              <a:cs typeface="Roboto"/>
            </a:endParaRPr>
          </a:p>
          <a:p>
            <a:pPr marL="12700" marR="218440">
              <a:lnSpc>
                <a:spcPct val="200000"/>
              </a:lnSpc>
            </a:pPr>
            <a:r>
              <a:rPr dirty="0" sz="1150">
                <a:latin typeface="Roboto"/>
                <a:cs typeface="Roboto"/>
              </a:rPr>
              <a:t>So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why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wait?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Visit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Ganga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Online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Book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today,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secure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your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Trusted</a:t>
            </a:r>
            <a:r>
              <a:rPr dirty="0" sz="1150" spc="-4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Online</a:t>
            </a:r>
            <a:r>
              <a:rPr dirty="0" sz="1150" spc="-45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Betting</a:t>
            </a:r>
            <a:r>
              <a:rPr dirty="0" sz="1150" spc="-40" b="1">
                <a:latin typeface="Roboto"/>
                <a:cs typeface="Roboto"/>
              </a:rPr>
              <a:t> </a:t>
            </a:r>
            <a:r>
              <a:rPr dirty="0" sz="1150" b="1">
                <a:latin typeface="Roboto"/>
                <a:cs typeface="Roboto"/>
              </a:rPr>
              <a:t>ID</a:t>
            </a:r>
            <a:r>
              <a:rPr dirty="0" sz="1150">
                <a:latin typeface="Roboto"/>
                <a:cs typeface="Roboto"/>
              </a:rPr>
              <a:t>,</a:t>
            </a:r>
            <a:r>
              <a:rPr dirty="0" sz="1150" spc="-45">
                <a:latin typeface="Roboto"/>
                <a:cs typeface="Roboto"/>
              </a:rPr>
              <a:t> </a:t>
            </a:r>
            <a:r>
              <a:rPr dirty="0" sz="1150" spc="-25">
                <a:latin typeface="Roboto"/>
                <a:cs typeface="Roboto"/>
              </a:rPr>
              <a:t>and </a:t>
            </a:r>
            <a:r>
              <a:rPr dirty="0" sz="1150">
                <a:latin typeface="Roboto"/>
                <a:cs typeface="Roboto"/>
              </a:rPr>
              <a:t>step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into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world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where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every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bet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counts.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30">
                <a:latin typeface="Roboto"/>
                <a:cs typeface="Roboto"/>
              </a:rPr>
              <a:t>Let’s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make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every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match,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every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game,</a:t>
            </a:r>
            <a:r>
              <a:rPr dirty="0" sz="1150" spc="-40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and</a:t>
            </a:r>
            <a:r>
              <a:rPr dirty="0" sz="1150" spc="-35">
                <a:latin typeface="Roboto"/>
                <a:cs typeface="Roboto"/>
              </a:rPr>
              <a:t> </a:t>
            </a:r>
            <a:r>
              <a:rPr dirty="0" sz="1150" spc="-10">
                <a:latin typeface="Roboto"/>
                <a:cs typeface="Roboto"/>
              </a:rPr>
              <a:t>every </a:t>
            </a:r>
            <a:r>
              <a:rPr dirty="0" sz="1150">
                <a:latin typeface="Roboto"/>
                <a:cs typeface="Roboto"/>
              </a:rPr>
              <a:t>moment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>
                <a:latin typeface="Roboto"/>
                <a:cs typeface="Roboto"/>
              </a:rPr>
              <a:t>a</a:t>
            </a:r>
            <a:r>
              <a:rPr dirty="0" sz="1150" spc="-25">
                <a:latin typeface="Roboto"/>
                <a:cs typeface="Roboto"/>
              </a:rPr>
              <a:t> </a:t>
            </a:r>
            <a:r>
              <a:rPr dirty="0" sz="1150" spc="-20">
                <a:latin typeface="Roboto"/>
                <a:cs typeface="Roboto"/>
              </a:rPr>
              <a:t>winning </a:t>
            </a:r>
            <a:r>
              <a:rPr dirty="0" sz="1150" spc="-25">
                <a:latin typeface="Roboto"/>
                <a:cs typeface="Roboto"/>
              </a:rPr>
              <a:t>one</a:t>
            </a:r>
            <a:endParaRPr sz="115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54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Unlock the excit of Betting with Ganga Online Book: Your Trusted Online Betting ID Provider</dc:title>
  <dcterms:created xsi:type="dcterms:W3CDTF">2025-03-03T10:51:52Z</dcterms:created>
  <dcterms:modified xsi:type="dcterms:W3CDTF">2025-03-03T10:51:52Z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2025-03-03T00:00:00Z</vt:filetime>
  </property>
  <property fmtid="{D5CDD505-2E9C-101B-9397-08002B2CF9AE}" pid="3" name="Producer">
    <vt:lpwstr>Skia/PDF m135 Google Docs Renderer</vt:lpwstr>
  </property>
  <property fmtid="{D5CDD505-2E9C-101B-9397-08002B2CF9AE}" pid="4" name="LastSaved">
    <vt:filetime>2025-03-03T00:00:00Z</vt:filetime>
  </property>
</Properties>
</file>